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52" r:id="rId5"/>
    <p:sldMasterId id="2147483676" r:id="rId6"/>
    <p:sldMasterId id="2147483664" r:id="rId7"/>
  </p:sldMasterIdLst>
  <p:notesMasterIdLst>
    <p:notesMasterId r:id="rId22"/>
  </p:notesMasterIdLst>
  <p:sldIdLst>
    <p:sldId id="256" r:id="rId8"/>
    <p:sldId id="259" r:id="rId9"/>
    <p:sldId id="262" r:id="rId10"/>
    <p:sldId id="261" r:id="rId11"/>
    <p:sldId id="264" r:id="rId12"/>
    <p:sldId id="270" r:id="rId13"/>
    <p:sldId id="263" r:id="rId14"/>
    <p:sldId id="265" r:id="rId15"/>
    <p:sldId id="260" r:id="rId16"/>
    <p:sldId id="266" r:id="rId17"/>
    <p:sldId id="267" r:id="rId18"/>
    <p:sldId id="268" r:id="rId19"/>
    <p:sldId id="269" r:id="rId20"/>
    <p:sldId id="271"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02534"/>
    <a:srgbClr val="14B6C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777"/>
    <p:restoredTop sz="94626"/>
  </p:normalViewPr>
  <p:slideViewPr>
    <p:cSldViewPr snapToGrid="0" snapToObjects="1">
      <p:cViewPr varScale="1">
        <p:scale>
          <a:sx n="121" d="100"/>
          <a:sy n="121" d="100"/>
        </p:scale>
        <p:origin x="1176" y="1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slide" Target="slides/slide14.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presProps" Target="presProps.xml"/><Relationship Id="rId10" Type="http://schemas.openxmlformats.org/officeDocument/2006/relationships/slide" Target="slides/slide3.xml"/><Relationship Id="rId19" Type="http://schemas.openxmlformats.org/officeDocument/2006/relationships/slide" Target="slides/slide12.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83F514D-A94B-E24D-9D4C-776F4E9DB6D5}" type="datetimeFigureOut">
              <a:rPr lang="en-US" smtClean="0"/>
              <a:t>7/23/19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F631A1C-7419-0243-906D-BDC1F643DC46}" type="slidenum">
              <a:rPr lang="en-US" smtClean="0"/>
              <a:t>‹#›</a:t>
            </a:fld>
            <a:endParaRPr lang="en-US"/>
          </a:p>
        </p:txBody>
      </p:sp>
    </p:spTree>
    <p:extLst>
      <p:ext uri="{BB962C8B-B14F-4D97-AF65-F5344CB8AC3E}">
        <p14:creationId xmlns:p14="http://schemas.microsoft.com/office/powerpoint/2010/main" val="17590073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F631A1C-7419-0243-906D-BDC1F643DC46}" type="slidenum">
              <a:rPr lang="en-US" smtClean="0"/>
              <a:t>5</a:t>
            </a:fld>
            <a:endParaRPr lang="en-US"/>
          </a:p>
        </p:txBody>
      </p:sp>
    </p:spTree>
    <p:extLst>
      <p:ext uri="{BB962C8B-B14F-4D97-AF65-F5344CB8AC3E}">
        <p14:creationId xmlns:p14="http://schemas.microsoft.com/office/powerpoint/2010/main" val="33882795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F631A1C-7419-0243-906D-BDC1F643DC46}" type="slidenum">
              <a:rPr lang="en-US" smtClean="0"/>
              <a:t>9</a:t>
            </a:fld>
            <a:endParaRPr lang="en-US"/>
          </a:p>
        </p:txBody>
      </p:sp>
    </p:spTree>
    <p:extLst>
      <p:ext uri="{BB962C8B-B14F-4D97-AF65-F5344CB8AC3E}">
        <p14:creationId xmlns:p14="http://schemas.microsoft.com/office/powerpoint/2010/main" val="685908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F631A1C-7419-0243-906D-BDC1F643DC46}" type="slidenum">
              <a:rPr lang="en-US" smtClean="0"/>
              <a:t>10</a:t>
            </a:fld>
            <a:endParaRPr lang="en-US"/>
          </a:p>
        </p:txBody>
      </p:sp>
    </p:spTree>
    <p:extLst>
      <p:ext uri="{BB962C8B-B14F-4D97-AF65-F5344CB8AC3E}">
        <p14:creationId xmlns:p14="http://schemas.microsoft.com/office/powerpoint/2010/main" val="294432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p:txBody>
          <a:bodyPr/>
          <a:lstStyle/>
          <a:p>
            <a:fld id="{3325057F-F58E-7844-8D4A-F8B1231BF12B}" type="datetimeFigureOut">
              <a:rPr lang="en-US" smtClean="0"/>
              <a:t>7/23/19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7F202EB-5555-F54B-A7DA-CE5E75C2BACA}" type="slidenum">
              <a:rPr lang="en-US" smtClean="0"/>
              <a:t>‹#›</a:t>
            </a:fld>
            <a:endParaRPr lang="en-US"/>
          </a:p>
        </p:txBody>
      </p:sp>
    </p:spTree>
    <p:extLst>
      <p:ext uri="{BB962C8B-B14F-4D97-AF65-F5344CB8AC3E}">
        <p14:creationId xmlns:p14="http://schemas.microsoft.com/office/powerpoint/2010/main" val="4672792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78FCC9-B934-0545-8268-2E492E45B4FE}" type="datetimeFigureOut">
              <a:rPr lang="en-US" smtClean="0"/>
              <a:t>7/23/19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6797705-2B5A-3741-866A-F53BB68197D7}" type="slidenum">
              <a:rPr lang="en-US" smtClean="0"/>
              <a:t>‹#›</a:t>
            </a:fld>
            <a:endParaRPr lang="en-US"/>
          </a:p>
        </p:txBody>
      </p:sp>
    </p:spTree>
    <p:extLst>
      <p:ext uri="{BB962C8B-B14F-4D97-AF65-F5344CB8AC3E}">
        <p14:creationId xmlns:p14="http://schemas.microsoft.com/office/powerpoint/2010/main" val="9187213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solidFill>
                  <a:schemeClr val="bg1"/>
                </a:solidFill>
              </a:defRPr>
            </a:lvl1pPr>
          </a:lstStyle>
          <a:p>
            <a:r>
              <a:rPr lang="en-US" dirty="0"/>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solidFill>
                  <a:schemeClr val="bg1"/>
                </a:solidFill>
              </a:defRPr>
            </a:lvl1pPr>
            <a:lvl2pPr>
              <a:defRPr sz="2800">
                <a:solidFill>
                  <a:schemeClr val="bg1"/>
                </a:solidFill>
              </a:defRPr>
            </a:lvl2pPr>
            <a:lvl3pPr>
              <a:defRPr sz="2400">
                <a:solidFill>
                  <a:schemeClr val="bg1"/>
                </a:solidFill>
              </a:defRPr>
            </a:lvl3pPr>
            <a:lvl4pPr>
              <a:defRPr sz="2000">
                <a:solidFill>
                  <a:schemeClr val="bg1"/>
                </a:solidFill>
              </a:defRPr>
            </a:lvl4pPr>
            <a:lvl5pPr>
              <a:defRPr sz="2000">
                <a:solidFill>
                  <a:schemeClr val="bg1"/>
                </a:solidFill>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1D78FCC9-B934-0545-8268-2E492E45B4FE}" type="datetimeFigureOut">
              <a:rPr lang="en-US" smtClean="0"/>
              <a:t>7/23/19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6797705-2B5A-3741-866A-F53BB68197D7}" type="slidenum">
              <a:rPr lang="en-US" smtClean="0"/>
              <a:t>‹#›</a:t>
            </a:fld>
            <a:endParaRPr lang="en-US"/>
          </a:p>
        </p:txBody>
      </p:sp>
    </p:spTree>
    <p:extLst>
      <p:ext uri="{BB962C8B-B14F-4D97-AF65-F5344CB8AC3E}">
        <p14:creationId xmlns:p14="http://schemas.microsoft.com/office/powerpoint/2010/main" val="5428789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solidFill>
                  <a:schemeClr val="bg1"/>
                </a:solidFill>
              </a:defRPr>
            </a:lvl1pPr>
          </a:lstStyle>
          <a:p>
            <a:r>
              <a:rPr lang="en-US" dirty="0"/>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1D78FCC9-B934-0545-8268-2E492E45B4FE}" type="datetimeFigureOut">
              <a:rPr lang="en-US" smtClean="0"/>
              <a:t>7/23/19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6797705-2B5A-3741-866A-F53BB68197D7}" type="slidenum">
              <a:rPr lang="en-US" smtClean="0"/>
              <a:t>‹#›</a:t>
            </a:fld>
            <a:endParaRPr lang="en-US"/>
          </a:p>
        </p:txBody>
      </p:sp>
    </p:spTree>
    <p:extLst>
      <p:ext uri="{BB962C8B-B14F-4D97-AF65-F5344CB8AC3E}">
        <p14:creationId xmlns:p14="http://schemas.microsoft.com/office/powerpoint/2010/main" val="165611465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1D78FCC9-B934-0545-8268-2E492E45B4FE}" type="datetimeFigureOut">
              <a:rPr lang="en-US" smtClean="0"/>
              <a:t>7/23/19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797705-2B5A-3741-866A-F53BB68197D7}" type="slidenum">
              <a:rPr lang="en-US" smtClean="0"/>
              <a:t>‹#›</a:t>
            </a:fld>
            <a:endParaRPr lang="en-US"/>
          </a:p>
        </p:txBody>
      </p:sp>
    </p:spTree>
    <p:extLst>
      <p:ext uri="{BB962C8B-B14F-4D97-AF65-F5344CB8AC3E}">
        <p14:creationId xmlns:p14="http://schemas.microsoft.com/office/powerpoint/2010/main" val="78337378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lvl1pPr>
              <a:defRPr>
                <a:solidFill>
                  <a:schemeClr val="bg1"/>
                </a:solidFill>
              </a:defRPr>
            </a:lvl1pPr>
          </a:lstStyle>
          <a:p>
            <a:r>
              <a:rPr lang="en-US" dirty="0"/>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1D78FCC9-B934-0545-8268-2E492E45B4FE}" type="datetimeFigureOut">
              <a:rPr lang="en-US" smtClean="0"/>
              <a:t>7/23/19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797705-2B5A-3741-866A-F53BB68197D7}" type="slidenum">
              <a:rPr lang="en-US" smtClean="0"/>
              <a:t>‹#›</a:t>
            </a:fld>
            <a:endParaRPr lang="en-US"/>
          </a:p>
        </p:txBody>
      </p:sp>
    </p:spTree>
    <p:extLst>
      <p:ext uri="{BB962C8B-B14F-4D97-AF65-F5344CB8AC3E}">
        <p14:creationId xmlns:p14="http://schemas.microsoft.com/office/powerpoint/2010/main" val="208841477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p:txBody>
          <a:bodyPr/>
          <a:lstStyle/>
          <a:p>
            <a:fld id="{1D78FCC9-B934-0545-8268-2E492E45B4FE}" type="datetimeFigureOut">
              <a:rPr lang="en-US" smtClean="0"/>
              <a:t>7/23/19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797705-2B5A-3741-866A-F53BB68197D7}" type="slidenum">
              <a:rPr lang="en-US" smtClean="0"/>
              <a:t>‹#›</a:t>
            </a:fld>
            <a:endParaRPr lang="en-US"/>
          </a:p>
        </p:txBody>
      </p:sp>
    </p:spTree>
    <p:extLst>
      <p:ext uri="{BB962C8B-B14F-4D97-AF65-F5344CB8AC3E}">
        <p14:creationId xmlns:p14="http://schemas.microsoft.com/office/powerpoint/2010/main" val="368888284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dirty="0"/>
              <a:t>Click to edit Master title style</a:t>
            </a:r>
          </a:p>
        </p:txBody>
      </p:sp>
      <p:sp>
        <p:nvSpPr>
          <p:cNvPr id="3" name="Content Placeholder 2"/>
          <p:cNvSpPr>
            <a:spLocks noGrp="1"/>
          </p:cNvSpPr>
          <p:nvPr>
            <p:ph idx="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1D78FCC9-B934-0545-8268-2E492E45B4FE}" type="datetimeFigureOut">
              <a:rPr lang="en-US" smtClean="0"/>
              <a:t>7/23/19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797705-2B5A-3741-866A-F53BB68197D7}" type="slidenum">
              <a:rPr lang="en-US" smtClean="0"/>
              <a:t>‹#›</a:t>
            </a:fld>
            <a:endParaRPr lang="en-US"/>
          </a:p>
        </p:txBody>
      </p:sp>
    </p:spTree>
    <p:extLst>
      <p:ext uri="{BB962C8B-B14F-4D97-AF65-F5344CB8AC3E}">
        <p14:creationId xmlns:p14="http://schemas.microsoft.com/office/powerpoint/2010/main" val="242295225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solidFill>
                  <a:schemeClr val="bg1"/>
                </a:solidFill>
              </a:defRPr>
            </a:lvl1pPr>
          </a:lstStyle>
          <a:p>
            <a:r>
              <a:rPr lang="en-US" dirty="0"/>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1D78FCC9-B934-0545-8268-2E492E45B4FE}" type="datetimeFigureOut">
              <a:rPr lang="en-US" smtClean="0"/>
              <a:t>7/23/19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797705-2B5A-3741-866A-F53BB68197D7}" type="slidenum">
              <a:rPr lang="en-US" smtClean="0"/>
              <a:t>‹#›</a:t>
            </a:fld>
            <a:endParaRPr lang="en-US"/>
          </a:p>
        </p:txBody>
      </p:sp>
    </p:spTree>
    <p:extLst>
      <p:ext uri="{BB962C8B-B14F-4D97-AF65-F5344CB8AC3E}">
        <p14:creationId xmlns:p14="http://schemas.microsoft.com/office/powerpoint/2010/main" val="68425569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dirty="0"/>
              <a:t>Click to edit Master title style</a:t>
            </a:r>
          </a:p>
        </p:txBody>
      </p:sp>
      <p:sp>
        <p:nvSpPr>
          <p:cNvPr id="3" name="Content Placeholder 2"/>
          <p:cNvSpPr>
            <a:spLocks noGrp="1"/>
          </p:cNvSpPr>
          <p:nvPr>
            <p:ph sz="half" idx="1"/>
          </p:nvPr>
        </p:nvSpPr>
        <p:spPr>
          <a:xfrm>
            <a:off x="838200" y="1825625"/>
            <a:ext cx="5181600" cy="43513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825625"/>
            <a:ext cx="5181600" cy="43513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1D78FCC9-B934-0545-8268-2E492E45B4FE}" type="datetimeFigureOut">
              <a:rPr lang="en-US" smtClean="0"/>
              <a:t>7/23/19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6797705-2B5A-3741-866A-F53BB68197D7}" type="slidenum">
              <a:rPr lang="en-US" smtClean="0"/>
              <a:t>‹#›</a:t>
            </a:fld>
            <a:endParaRPr lang="en-US"/>
          </a:p>
        </p:txBody>
      </p:sp>
    </p:spTree>
    <p:extLst>
      <p:ext uri="{BB962C8B-B14F-4D97-AF65-F5344CB8AC3E}">
        <p14:creationId xmlns:p14="http://schemas.microsoft.com/office/powerpoint/2010/main" val="89877138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lvl1pPr>
              <a:defRPr>
                <a:solidFill>
                  <a:schemeClr val="bg1"/>
                </a:solidFill>
              </a:defRPr>
            </a:lvl1pPr>
          </a:lstStyle>
          <a:p>
            <a:r>
              <a:rPr lang="en-US" dirty="0"/>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839788" y="2505075"/>
            <a:ext cx="5157787" cy="368458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172200" y="2505075"/>
            <a:ext cx="5183188" cy="368458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1D78FCC9-B934-0545-8268-2E492E45B4FE}" type="datetimeFigureOut">
              <a:rPr lang="en-US" smtClean="0"/>
              <a:t>7/23/19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6797705-2B5A-3741-866A-F53BB68197D7}" type="slidenum">
              <a:rPr lang="en-US" smtClean="0"/>
              <a:t>‹#›</a:t>
            </a:fld>
            <a:endParaRPr lang="en-US"/>
          </a:p>
        </p:txBody>
      </p:sp>
    </p:spTree>
    <p:extLst>
      <p:ext uri="{BB962C8B-B14F-4D97-AF65-F5344CB8AC3E}">
        <p14:creationId xmlns:p14="http://schemas.microsoft.com/office/powerpoint/2010/main" val="25033261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dirty="0"/>
              <a:t>Click to edit Master title style</a:t>
            </a:r>
          </a:p>
        </p:txBody>
      </p:sp>
      <p:sp>
        <p:nvSpPr>
          <p:cNvPr id="3" name="Content Placeholder 2"/>
          <p:cNvSpPr>
            <a:spLocks noGrp="1"/>
          </p:cNvSpPr>
          <p:nvPr>
            <p:ph idx="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3325057F-F58E-7844-8D4A-F8B1231BF12B}" type="datetimeFigureOut">
              <a:rPr lang="en-US" smtClean="0"/>
              <a:t>7/23/19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7F202EB-5555-F54B-A7DA-CE5E75C2BACA}" type="slidenum">
              <a:rPr lang="en-US" smtClean="0"/>
              <a:t>‹#›</a:t>
            </a:fld>
            <a:endParaRPr lang="en-US"/>
          </a:p>
        </p:txBody>
      </p:sp>
    </p:spTree>
    <p:extLst>
      <p:ext uri="{BB962C8B-B14F-4D97-AF65-F5344CB8AC3E}">
        <p14:creationId xmlns:p14="http://schemas.microsoft.com/office/powerpoint/2010/main" val="21395177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dirty="0"/>
              <a:t>Click to edit Master title style</a:t>
            </a:r>
          </a:p>
        </p:txBody>
      </p:sp>
      <p:sp>
        <p:nvSpPr>
          <p:cNvPr id="3" name="Date Placeholder 2"/>
          <p:cNvSpPr>
            <a:spLocks noGrp="1"/>
          </p:cNvSpPr>
          <p:nvPr>
            <p:ph type="dt" sz="half" idx="10"/>
          </p:nvPr>
        </p:nvSpPr>
        <p:spPr/>
        <p:txBody>
          <a:bodyPr/>
          <a:lstStyle/>
          <a:p>
            <a:fld id="{1D78FCC9-B934-0545-8268-2E492E45B4FE}" type="datetimeFigureOut">
              <a:rPr lang="en-US" smtClean="0"/>
              <a:t>7/23/19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6797705-2B5A-3741-866A-F53BB68197D7}" type="slidenum">
              <a:rPr lang="en-US" smtClean="0"/>
              <a:t>‹#›</a:t>
            </a:fld>
            <a:endParaRPr lang="en-US"/>
          </a:p>
        </p:txBody>
      </p:sp>
    </p:spTree>
    <p:extLst>
      <p:ext uri="{BB962C8B-B14F-4D97-AF65-F5344CB8AC3E}">
        <p14:creationId xmlns:p14="http://schemas.microsoft.com/office/powerpoint/2010/main" val="352260632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78FCC9-B934-0545-8268-2E492E45B4FE}" type="datetimeFigureOut">
              <a:rPr lang="en-US" smtClean="0"/>
              <a:t>7/23/19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6797705-2B5A-3741-866A-F53BB68197D7}" type="slidenum">
              <a:rPr lang="en-US" smtClean="0"/>
              <a:t>‹#›</a:t>
            </a:fld>
            <a:endParaRPr lang="en-US"/>
          </a:p>
        </p:txBody>
      </p:sp>
    </p:spTree>
    <p:extLst>
      <p:ext uri="{BB962C8B-B14F-4D97-AF65-F5344CB8AC3E}">
        <p14:creationId xmlns:p14="http://schemas.microsoft.com/office/powerpoint/2010/main" val="404740876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solidFill>
                  <a:schemeClr val="bg1"/>
                </a:solidFill>
              </a:defRPr>
            </a:lvl1pPr>
          </a:lstStyle>
          <a:p>
            <a:r>
              <a:rPr lang="en-US" dirty="0"/>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solidFill>
                  <a:schemeClr val="bg1"/>
                </a:solidFill>
              </a:defRPr>
            </a:lvl1pPr>
            <a:lvl2pPr>
              <a:defRPr sz="2800">
                <a:solidFill>
                  <a:schemeClr val="bg1"/>
                </a:solidFill>
              </a:defRPr>
            </a:lvl2pPr>
            <a:lvl3pPr>
              <a:defRPr sz="2400">
                <a:solidFill>
                  <a:schemeClr val="bg1"/>
                </a:solidFill>
              </a:defRPr>
            </a:lvl3pPr>
            <a:lvl4pPr>
              <a:defRPr sz="2000">
                <a:solidFill>
                  <a:schemeClr val="bg1"/>
                </a:solidFill>
              </a:defRPr>
            </a:lvl4pPr>
            <a:lvl5pPr>
              <a:defRPr sz="2000">
                <a:solidFill>
                  <a:schemeClr val="bg1"/>
                </a:solidFill>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1D78FCC9-B934-0545-8268-2E492E45B4FE}" type="datetimeFigureOut">
              <a:rPr lang="en-US" smtClean="0"/>
              <a:t>7/23/19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6797705-2B5A-3741-866A-F53BB68197D7}" type="slidenum">
              <a:rPr lang="en-US" smtClean="0"/>
              <a:t>‹#›</a:t>
            </a:fld>
            <a:endParaRPr lang="en-US"/>
          </a:p>
        </p:txBody>
      </p:sp>
    </p:spTree>
    <p:extLst>
      <p:ext uri="{BB962C8B-B14F-4D97-AF65-F5344CB8AC3E}">
        <p14:creationId xmlns:p14="http://schemas.microsoft.com/office/powerpoint/2010/main" val="404302021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solidFill>
                  <a:schemeClr val="bg1"/>
                </a:solidFill>
              </a:defRPr>
            </a:lvl1pPr>
          </a:lstStyle>
          <a:p>
            <a:r>
              <a:rPr lang="en-US" dirty="0"/>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1D78FCC9-B934-0545-8268-2E492E45B4FE}" type="datetimeFigureOut">
              <a:rPr lang="en-US" smtClean="0"/>
              <a:t>7/23/19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6797705-2B5A-3741-866A-F53BB68197D7}" type="slidenum">
              <a:rPr lang="en-US" smtClean="0"/>
              <a:t>‹#›</a:t>
            </a:fld>
            <a:endParaRPr lang="en-US"/>
          </a:p>
        </p:txBody>
      </p:sp>
    </p:spTree>
    <p:extLst>
      <p:ext uri="{BB962C8B-B14F-4D97-AF65-F5344CB8AC3E}">
        <p14:creationId xmlns:p14="http://schemas.microsoft.com/office/powerpoint/2010/main" val="360280093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1D78FCC9-B934-0545-8268-2E492E45B4FE}" type="datetimeFigureOut">
              <a:rPr lang="en-US" smtClean="0"/>
              <a:t>7/23/19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797705-2B5A-3741-866A-F53BB68197D7}" type="slidenum">
              <a:rPr lang="en-US" smtClean="0"/>
              <a:t>‹#›</a:t>
            </a:fld>
            <a:endParaRPr lang="en-US"/>
          </a:p>
        </p:txBody>
      </p:sp>
    </p:spTree>
    <p:extLst>
      <p:ext uri="{BB962C8B-B14F-4D97-AF65-F5344CB8AC3E}">
        <p14:creationId xmlns:p14="http://schemas.microsoft.com/office/powerpoint/2010/main" val="326287609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lvl1pPr>
              <a:defRPr>
                <a:solidFill>
                  <a:schemeClr val="bg1"/>
                </a:solidFill>
              </a:defRPr>
            </a:lvl1pPr>
          </a:lstStyle>
          <a:p>
            <a:r>
              <a:rPr lang="en-US" dirty="0"/>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1D78FCC9-B934-0545-8268-2E492E45B4FE}" type="datetimeFigureOut">
              <a:rPr lang="en-US" smtClean="0"/>
              <a:t>7/23/19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797705-2B5A-3741-866A-F53BB68197D7}" type="slidenum">
              <a:rPr lang="en-US" smtClean="0"/>
              <a:t>‹#›</a:t>
            </a:fld>
            <a:endParaRPr lang="en-US"/>
          </a:p>
        </p:txBody>
      </p:sp>
    </p:spTree>
    <p:extLst>
      <p:ext uri="{BB962C8B-B14F-4D97-AF65-F5344CB8AC3E}">
        <p14:creationId xmlns:p14="http://schemas.microsoft.com/office/powerpoint/2010/main" val="215754894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2A90BDE4-D2C6-8B4C-A209-838828D7BE78}" type="datetimeFigureOut">
              <a:rPr lang="en-US" smtClean="0"/>
              <a:t>7/23/19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A288972-D37A-EF42-B554-E7B4E3203EE4}" type="slidenum">
              <a:rPr lang="en-US" smtClean="0"/>
              <a:t>‹#›</a:t>
            </a:fld>
            <a:endParaRPr lang="en-US"/>
          </a:p>
        </p:txBody>
      </p:sp>
    </p:spTree>
    <p:extLst>
      <p:ext uri="{BB962C8B-B14F-4D97-AF65-F5344CB8AC3E}">
        <p14:creationId xmlns:p14="http://schemas.microsoft.com/office/powerpoint/2010/main" val="46928994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A90BDE4-D2C6-8B4C-A209-838828D7BE78}" type="datetimeFigureOut">
              <a:rPr lang="en-US" smtClean="0"/>
              <a:t>7/23/19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A288972-D37A-EF42-B554-E7B4E3203EE4}" type="slidenum">
              <a:rPr lang="en-US" smtClean="0"/>
              <a:t>‹#›</a:t>
            </a:fld>
            <a:endParaRPr lang="en-US"/>
          </a:p>
        </p:txBody>
      </p:sp>
    </p:spTree>
    <p:extLst>
      <p:ext uri="{BB962C8B-B14F-4D97-AF65-F5344CB8AC3E}">
        <p14:creationId xmlns:p14="http://schemas.microsoft.com/office/powerpoint/2010/main" val="179613702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A90BDE4-D2C6-8B4C-A209-838828D7BE78}" type="datetimeFigureOut">
              <a:rPr lang="en-US" smtClean="0"/>
              <a:t>7/23/19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A288972-D37A-EF42-B554-E7B4E3203EE4}" type="slidenum">
              <a:rPr lang="en-US" smtClean="0"/>
              <a:t>‹#›</a:t>
            </a:fld>
            <a:endParaRPr lang="en-US"/>
          </a:p>
        </p:txBody>
      </p:sp>
    </p:spTree>
    <p:extLst>
      <p:ext uri="{BB962C8B-B14F-4D97-AF65-F5344CB8AC3E}">
        <p14:creationId xmlns:p14="http://schemas.microsoft.com/office/powerpoint/2010/main" val="49733648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A90BDE4-D2C6-8B4C-A209-838828D7BE78}" type="datetimeFigureOut">
              <a:rPr lang="en-US" smtClean="0"/>
              <a:t>7/23/19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A288972-D37A-EF42-B554-E7B4E3203EE4}" type="slidenum">
              <a:rPr lang="en-US" smtClean="0"/>
              <a:t>‹#›</a:t>
            </a:fld>
            <a:endParaRPr lang="en-US"/>
          </a:p>
        </p:txBody>
      </p:sp>
    </p:spTree>
    <p:extLst>
      <p:ext uri="{BB962C8B-B14F-4D97-AF65-F5344CB8AC3E}">
        <p14:creationId xmlns:p14="http://schemas.microsoft.com/office/powerpoint/2010/main" val="7280164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dirty="0"/>
              <a:t>Click to edit Master title style</a:t>
            </a:r>
          </a:p>
        </p:txBody>
      </p:sp>
      <p:sp>
        <p:nvSpPr>
          <p:cNvPr id="3" name="Date Placeholder 2"/>
          <p:cNvSpPr>
            <a:spLocks noGrp="1"/>
          </p:cNvSpPr>
          <p:nvPr>
            <p:ph type="dt" sz="half" idx="10"/>
          </p:nvPr>
        </p:nvSpPr>
        <p:spPr/>
        <p:txBody>
          <a:bodyPr/>
          <a:lstStyle/>
          <a:p>
            <a:fld id="{3325057F-F58E-7844-8D4A-F8B1231BF12B}" type="datetimeFigureOut">
              <a:rPr lang="en-US" smtClean="0"/>
              <a:t>7/23/19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7F202EB-5555-F54B-A7DA-CE5E75C2BACA}" type="slidenum">
              <a:rPr lang="en-US" smtClean="0"/>
              <a:t>‹#›</a:t>
            </a:fld>
            <a:endParaRPr lang="en-US"/>
          </a:p>
        </p:txBody>
      </p:sp>
    </p:spTree>
    <p:extLst>
      <p:ext uri="{BB962C8B-B14F-4D97-AF65-F5344CB8AC3E}">
        <p14:creationId xmlns:p14="http://schemas.microsoft.com/office/powerpoint/2010/main" val="157858522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A90BDE4-D2C6-8B4C-A209-838828D7BE78}" type="datetimeFigureOut">
              <a:rPr lang="en-US" smtClean="0"/>
              <a:t>7/23/19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A288972-D37A-EF42-B554-E7B4E3203EE4}" type="slidenum">
              <a:rPr lang="en-US" smtClean="0"/>
              <a:t>‹#›</a:t>
            </a:fld>
            <a:endParaRPr lang="en-US"/>
          </a:p>
        </p:txBody>
      </p:sp>
    </p:spTree>
    <p:extLst>
      <p:ext uri="{BB962C8B-B14F-4D97-AF65-F5344CB8AC3E}">
        <p14:creationId xmlns:p14="http://schemas.microsoft.com/office/powerpoint/2010/main" val="155896173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A90BDE4-D2C6-8B4C-A209-838828D7BE78}" type="datetimeFigureOut">
              <a:rPr lang="en-US" smtClean="0"/>
              <a:t>7/23/19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A288972-D37A-EF42-B554-E7B4E3203EE4}" type="slidenum">
              <a:rPr lang="en-US" smtClean="0"/>
              <a:t>‹#›</a:t>
            </a:fld>
            <a:endParaRPr lang="en-US"/>
          </a:p>
        </p:txBody>
      </p:sp>
    </p:spTree>
    <p:extLst>
      <p:ext uri="{BB962C8B-B14F-4D97-AF65-F5344CB8AC3E}">
        <p14:creationId xmlns:p14="http://schemas.microsoft.com/office/powerpoint/2010/main" val="2188629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A90BDE4-D2C6-8B4C-A209-838828D7BE78}" type="datetimeFigureOut">
              <a:rPr lang="en-US" smtClean="0"/>
              <a:t>7/23/19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A288972-D37A-EF42-B554-E7B4E3203EE4}" type="slidenum">
              <a:rPr lang="en-US" smtClean="0"/>
              <a:t>‹#›</a:t>
            </a:fld>
            <a:endParaRPr lang="en-US"/>
          </a:p>
        </p:txBody>
      </p:sp>
    </p:spTree>
    <p:extLst>
      <p:ext uri="{BB962C8B-B14F-4D97-AF65-F5344CB8AC3E}">
        <p14:creationId xmlns:p14="http://schemas.microsoft.com/office/powerpoint/2010/main" val="62318920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A90BDE4-D2C6-8B4C-A209-838828D7BE78}" type="datetimeFigureOut">
              <a:rPr lang="en-US" smtClean="0"/>
              <a:t>7/23/19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A288972-D37A-EF42-B554-E7B4E3203EE4}" type="slidenum">
              <a:rPr lang="en-US" smtClean="0"/>
              <a:t>‹#›</a:t>
            </a:fld>
            <a:endParaRPr lang="en-US"/>
          </a:p>
        </p:txBody>
      </p:sp>
    </p:spTree>
    <p:extLst>
      <p:ext uri="{BB962C8B-B14F-4D97-AF65-F5344CB8AC3E}">
        <p14:creationId xmlns:p14="http://schemas.microsoft.com/office/powerpoint/2010/main" val="66313798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A90BDE4-D2C6-8B4C-A209-838828D7BE78}" type="datetimeFigureOut">
              <a:rPr lang="en-US" smtClean="0"/>
              <a:t>7/23/19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A288972-D37A-EF42-B554-E7B4E3203EE4}" type="slidenum">
              <a:rPr lang="en-US" smtClean="0"/>
              <a:t>‹#›</a:t>
            </a:fld>
            <a:endParaRPr lang="en-US"/>
          </a:p>
        </p:txBody>
      </p:sp>
    </p:spTree>
    <p:extLst>
      <p:ext uri="{BB962C8B-B14F-4D97-AF65-F5344CB8AC3E}">
        <p14:creationId xmlns:p14="http://schemas.microsoft.com/office/powerpoint/2010/main" val="206740238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A90BDE4-D2C6-8B4C-A209-838828D7BE78}" type="datetimeFigureOut">
              <a:rPr lang="en-US" smtClean="0"/>
              <a:t>7/23/19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A288972-D37A-EF42-B554-E7B4E3203EE4}" type="slidenum">
              <a:rPr lang="en-US" smtClean="0"/>
              <a:t>‹#›</a:t>
            </a:fld>
            <a:endParaRPr lang="en-US"/>
          </a:p>
        </p:txBody>
      </p:sp>
    </p:spTree>
    <p:extLst>
      <p:ext uri="{BB962C8B-B14F-4D97-AF65-F5344CB8AC3E}">
        <p14:creationId xmlns:p14="http://schemas.microsoft.com/office/powerpoint/2010/main" val="54645942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A90BDE4-D2C6-8B4C-A209-838828D7BE78}" type="datetimeFigureOut">
              <a:rPr lang="en-US" smtClean="0"/>
              <a:t>7/23/19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A288972-D37A-EF42-B554-E7B4E3203EE4}" type="slidenum">
              <a:rPr lang="en-US" smtClean="0"/>
              <a:t>‹#›</a:t>
            </a:fld>
            <a:endParaRPr lang="en-US"/>
          </a:p>
        </p:txBody>
      </p:sp>
    </p:spTree>
    <p:extLst>
      <p:ext uri="{BB962C8B-B14F-4D97-AF65-F5344CB8AC3E}">
        <p14:creationId xmlns:p14="http://schemas.microsoft.com/office/powerpoint/2010/main" val="17035318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p:txBody>
          <a:bodyPr/>
          <a:lstStyle/>
          <a:p>
            <a:fld id="{1D78FCC9-B934-0545-8268-2E492E45B4FE}" type="datetimeFigureOut">
              <a:rPr lang="en-US" smtClean="0"/>
              <a:t>7/23/19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797705-2B5A-3741-866A-F53BB68197D7}" type="slidenum">
              <a:rPr lang="en-US" smtClean="0"/>
              <a:t>‹#›</a:t>
            </a:fld>
            <a:endParaRPr lang="en-US"/>
          </a:p>
        </p:txBody>
      </p:sp>
    </p:spTree>
    <p:extLst>
      <p:ext uri="{BB962C8B-B14F-4D97-AF65-F5344CB8AC3E}">
        <p14:creationId xmlns:p14="http://schemas.microsoft.com/office/powerpoint/2010/main" val="5031414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dirty="0"/>
              <a:t>Click to edit Master title style</a:t>
            </a:r>
          </a:p>
        </p:txBody>
      </p:sp>
      <p:sp>
        <p:nvSpPr>
          <p:cNvPr id="3" name="Content Placeholder 2"/>
          <p:cNvSpPr>
            <a:spLocks noGrp="1"/>
          </p:cNvSpPr>
          <p:nvPr>
            <p:ph idx="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1D78FCC9-B934-0545-8268-2E492E45B4FE}" type="datetimeFigureOut">
              <a:rPr lang="en-US" smtClean="0"/>
              <a:t>7/23/19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797705-2B5A-3741-866A-F53BB68197D7}" type="slidenum">
              <a:rPr lang="en-US" smtClean="0"/>
              <a:t>‹#›</a:t>
            </a:fld>
            <a:endParaRPr lang="en-US"/>
          </a:p>
        </p:txBody>
      </p:sp>
    </p:spTree>
    <p:extLst>
      <p:ext uri="{BB962C8B-B14F-4D97-AF65-F5344CB8AC3E}">
        <p14:creationId xmlns:p14="http://schemas.microsoft.com/office/powerpoint/2010/main" val="16544587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solidFill>
                  <a:schemeClr val="bg1"/>
                </a:solidFill>
              </a:defRPr>
            </a:lvl1pPr>
          </a:lstStyle>
          <a:p>
            <a:r>
              <a:rPr lang="en-US" dirty="0"/>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1D78FCC9-B934-0545-8268-2E492E45B4FE}" type="datetimeFigureOut">
              <a:rPr lang="en-US" smtClean="0"/>
              <a:t>7/23/19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797705-2B5A-3741-866A-F53BB68197D7}" type="slidenum">
              <a:rPr lang="en-US" smtClean="0"/>
              <a:t>‹#›</a:t>
            </a:fld>
            <a:endParaRPr lang="en-US"/>
          </a:p>
        </p:txBody>
      </p:sp>
    </p:spTree>
    <p:extLst>
      <p:ext uri="{BB962C8B-B14F-4D97-AF65-F5344CB8AC3E}">
        <p14:creationId xmlns:p14="http://schemas.microsoft.com/office/powerpoint/2010/main" val="8706053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dirty="0"/>
              <a:t>Click to edit Master title style</a:t>
            </a:r>
          </a:p>
        </p:txBody>
      </p:sp>
      <p:sp>
        <p:nvSpPr>
          <p:cNvPr id="3" name="Content Placeholder 2"/>
          <p:cNvSpPr>
            <a:spLocks noGrp="1"/>
          </p:cNvSpPr>
          <p:nvPr>
            <p:ph sz="half" idx="1"/>
          </p:nvPr>
        </p:nvSpPr>
        <p:spPr>
          <a:xfrm>
            <a:off x="838200" y="1825625"/>
            <a:ext cx="5181600" cy="43513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825625"/>
            <a:ext cx="5181600" cy="43513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1D78FCC9-B934-0545-8268-2E492E45B4FE}" type="datetimeFigureOut">
              <a:rPr lang="en-US" smtClean="0"/>
              <a:t>7/23/19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6797705-2B5A-3741-866A-F53BB68197D7}" type="slidenum">
              <a:rPr lang="en-US" smtClean="0"/>
              <a:t>‹#›</a:t>
            </a:fld>
            <a:endParaRPr lang="en-US"/>
          </a:p>
        </p:txBody>
      </p:sp>
    </p:spTree>
    <p:extLst>
      <p:ext uri="{BB962C8B-B14F-4D97-AF65-F5344CB8AC3E}">
        <p14:creationId xmlns:p14="http://schemas.microsoft.com/office/powerpoint/2010/main" val="14583161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lvl1pPr>
              <a:defRPr>
                <a:solidFill>
                  <a:schemeClr val="bg1"/>
                </a:solidFill>
              </a:defRPr>
            </a:lvl1pPr>
          </a:lstStyle>
          <a:p>
            <a:r>
              <a:rPr lang="en-US" dirty="0"/>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839788" y="2505075"/>
            <a:ext cx="5157787" cy="368458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172200" y="2505075"/>
            <a:ext cx="5183188" cy="368458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1D78FCC9-B934-0545-8268-2E492E45B4FE}" type="datetimeFigureOut">
              <a:rPr lang="en-US" smtClean="0"/>
              <a:t>7/23/19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6797705-2B5A-3741-866A-F53BB68197D7}" type="slidenum">
              <a:rPr lang="en-US" smtClean="0"/>
              <a:t>‹#›</a:t>
            </a:fld>
            <a:endParaRPr lang="en-US"/>
          </a:p>
        </p:txBody>
      </p:sp>
    </p:spTree>
    <p:extLst>
      <p:ext uri="{BB962C8B-B14F-4D97-AF65-F5344CB8AC3E}">
        <p14:creationId xmlns:p14="http://schemas.microsoft.com/office/powerpoint/2010/main" val="6888042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dirty="0"/>
              <a:t>Click to edit Master title style</a:t>
            </a:r>
          </a:p>
        </p:txBody>
      </p:sp>
      <p:sp>
        <p:nvSpPr>
          <p:cNvPr id="3" name="Date Placeholder 2"/>
          <p:cNvSpPr>
            <a:spLocks noGrp="1"/>
          </p:cNvSpPr>
          <p:nvPr>
            <p:ph type="dt" sz="half" idx="10"/>
          </p:nvPr>
        </p:nvSpPr>
        <p:spPr/>
        <p:txBody>
          <a:bodyPr/>
          <a:lstStyle/>
          <a:p>
            <a:fld id="{1D78FCC9-B934-0545-8268-2E492E45B4FE}" type="datetimeFigureOut">
              <a:rPr lang="en-US" smtClean="0"/>
              <a:t>7/23/19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6797705-2B5A-3741-866A-F53BB68197D7}" type="slidenum">
              <a:rPr lang="en-US" smtClean="0"/>
              <a:t>‹#›</a:t>
            </a:fld>
            <a:endParaRPr lang="en-US"/>
          </a:p>
        </p:txBody>
      </p:sp>
    </p:spTree>
    <p:extLst>
      <p:ext uri="{BB962C8B-B14F-4D97-AF65-F5344CB8AC3E}">
        <p14:creationId xmlns:p14="http://schemas.microsoft.com/office/powerpoint/2010/main" val="179692873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jp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13" Type="http://schemas.openxmlformats.org/officeDocument/2006/relationships/image" Target="../media/image2.jpg"/><Relationship Id="rId3" Type="http://schemas.openxmlformats.org/officeDocument/2006/relationships/slideLayout" Target="../slideLayouts/slideLayout6.xml"/><Relationship Id="rId7" Type="http://schemas.openxmlformats.org/officeDocument/2006/relationships/slideLayout" Target="../slideLayouts/slideLayout10.xml"/><Relationship Id="rId12" Type="http://schemas.openxmlformats.org/officeDocument/2006/relationships/theme" Target="../theme/theme2.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5" Type="http://schemas.openxmlformats.org/officeDocument/2006/relationships/slideLayout" Target="../slideLayouts/slideLayout8.xml"/><Relationship Id="rId10" Type="http://schemas.openxmlformats.org/officeDocument/2006/relationships/slideLayout" Target="../slideLayouts/slideLayout13.xml"/><Relationship Id="rId4" Type="http://schemas.openxmlformats.org/officeDocument/2006/relationships/slideLayout" Target="../slideLayouts/slideLayout7.xml"/><Relationship Id="rId9"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image" Target="../media/image2.jpg"/><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3.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image" Target="../media/image3.jp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image" Target="../media/image4.emf"/><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4.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image" Target="../media/image5.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325057F-F58E-7844-8D4A-F8B1231BF12B}" type="datetimeFigureOut">
              <a:rPr lang="en-US" smtClean="0"/>
              <a:t>7/23/19</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F202EB-5555-F54B-A7DA-CE5E75C2BACA}" type="slidenum">
              <a:rPr lang="en-US" smtClean="0"/>
              <a:t>‹#›</a:t>
            </a:fld>
            <a:endParaRPr lang="en-US"/>
          </a:p>
        </p:txBody>
      </p:sp>
      <p:pic>
        <p:nvPicPr>
          <p:cNvPr id="7" name="Picture 6"/>
          <p:cNvPicPr>
            <a:picLocks noChangeAspect="1"/>
          </p:cNvPicPr>
          <p:nvPr userDrawn="1"/>
        </p:nvPicPr>
        <p:blipFill>
          <a:blip r:embed="rId5"/>
          <a:stretch>
            <a:fillRect/>
          </a:stretch>
        </p:blipFill>
        <p:spPr>
          <a:xfrm>
            <a:off x="1543" y="10"/>
            <a:ext cx="12188934" cy="6857989"/>
          </a:xfrm>
          <a:prstGeom prst="rect">
            <a:avLst/>
          </a:prstGeom>
        </p:spPr>
      </p:pic>
    </p:spTree>
    <p:extLst>
      <p:ext uri="{BB962C8B-B14F-4D97-AF65-F5344CB8AC3E}">
        <p14:creationId xmlns:p14="http://schemas.microsoft.com/office/powerpoint/2010/main" val="123380552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78FCC9-B934-0545-8268-2E492E45B4FE}" type="datetimeFigureOut">
              <a:rPr lang="en-US" smtClean="0"/>
              <a:t>7/23/19</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6797705-2B5A-3741-866A-F53BB68197D7}" type="slidenum">
              <a:rPr lang="en-US" smtClean="0"/>
              <a:t>‹#›</a:t>
            </a:fld>
            <a:endParaRPr lang="en-US"/>
          </a:p>
        </p:txBody>
      </p:sp>
      <p:pic>
        <p:nvPicPr>
          <p:cNvPr id="8" name="Picture 7"/>
          <p:cNvPicPr>
            <a:picLocks noChangeAspect="1"/>
          </p:cNvPicPr>
          <p:nvPr userDrawn="1"/>
        </p:nvPicPr>
        <p:blipFill>
          <a:blip r:embed="rId13"/>
          <a:stretch>
            <a:fillRect/>
          </a:stretch>
        </p:blipFill>
        <p:spPr>
          <a:xfrm>
            <a:off x="1543" y="10"/>
            <a:ext cx="12188934" cy="6857989"/>
          </a:xfrm>
          <a:prstGeom prst="rect">
            <a:avLst/>
          </a:prstGeom>
        </p:spPr>
      </p:pic>
    </p:spTree>
    <p:extLst>
      <p:ext uri="{BB962C8B-B14F-4D97-AF65-F5344CB8AC3E}">
        <p14:creationId xmlns:p14="http://schemas.microsoft.com/office/powerpoint/2010/main" val="1268817502"/>
      </p:ext>
    </p:extLst>
  </p:cSld>
  <p:clrMap bg1="lt1" tx1="dk1" bg2="lt2" tx2="dk2" accent1="accent1" accent2="accent2" accent3="accent3" accent4="accent4" accent5="accent5" accent6="accent6" hlink="hlink" folHlink="folHlink"/>
  <p:sldLayoutIdLst>
    <p:sldLayoutId id="2147483653" r:id="rId1"/>
    <p:sldLayoutId id="2147483654" r:id="rId2"/>
    <p:sldLayoutId id="2147483655" r:id="rId3"/>
    <p:sldLayoutId id="2147483656" r:id="rId4"/>
    <p:sldLayoutId id="2147483657" r:id="rId5"/>
    <p:sldLayoutId id="2147483658" r:id="rId6"/>
    <p:sldLayoutId id="2147483659" r:id="rId7"/>
    <p:sldLayoutId id="2147483660" r:id="rId8"/>
    <p:sldLayoutId id="2147483661" r:id="rId9"/>
    <p:sldLayoutId id="2147483662" r:id="rId10"/>
    <p:sldLayoutId id="214748366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78FCC9-B934-0545-8268-2E492E45B4FE}" type="datetimeFigureOut">
              <a:rPr lang="en-US" smtClean="0"/>
              <a:t>7/23/19</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6797705-2B5A-3741-866A-F53BB68197D7}" type="slidenum">
              <a:rPr lang="en-US" smtClean="0"/>
              <a:t>‹#›</a:t>
            </a:fld>
            <a:endParaRPr lang="en-US"/>
          </a:p>
        </p:txBody>
      </p:sp>
      <p:pic>
        <p:nvPicPr>
          <p:cNvPr id="8" name="Picture 7"/>
          <p:cNvPicPr>
            <a:picLocks noChangeAspect="1"/>
          </p:cNvPicPr>
          <p:nvPr userDrawn="1"/>
        </p:nvPicPr>
        <p:blipFill>
          <a:blip r:embed="rId13"/>
          <a:stretch>
            <a:fillRect/>
          </a:stretch>
        </p:blipFill>
        <p:spPr>
          <a:xfrm>
            <a:off x="1543" y="10"/>
            <a:ext cx="12188934" cy="6857989"/>
          </a:xfrm>
          <a:prstGeom prst="rect">
            <a:avLst/>
          </a:prstGeom>
        </p:spPr>
      </p:pic>
      <p:pic>
        <p:nvPicPr>
          <p:cNvPr id="9" name="Picture 8">
            <a:extLst>
              <a:ext uri="{FF2B5EF4-FFF2-40B4-BE49-F238E27FC236}">
                <a16:creationId xmlns:a16="http://schemas.microsoft.com/office/drawing/2014/main" id="{D9DACF86-4544-054D-8108-D2F0C18BFA61}"/>
              </a:ext>
            </a:extLst>
          </p:cNvPr>
          <p:cNvPicPr>
            <a:picLocks noChangeAspect="1"/>
          </p:cNvPicPr>
          <p:nvPr userDrawn="1"/>
        </p:nvPicPr>
        <p:blipFill>
          <a:blip r:embed="rId14"/>
          <a:stretch>
            <a:fillRect/>
          </a:stretch>
        </p:blipFill>
        <p:spPr>
          <a:xfrm>
            <a:off x="1534" y="11"/>
            <a:ext cx="12188932" cy="6857989"/>
          </a:xfrm>
          <a:prstGeom prst="rect">
            <a:avLst/>
          </a:prstGeom>
        </p:spPr>
      </p:pic>
    </p:spTree>
    <p:extLst>
      <p:ext uri="{BB962C8B-B14F-4D97-AF65-F5344CB8AC3E}">
        <p14:creationId xmlns:p14="http://schemas.microsoft.com/office/powerpoint/2010/main" val="671756871"/>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814618" y="365125"/>
            <a:ext cx="7539182"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A90BDE4-D2C6-8B4C-A209-838828D7BE78}" type="datetimeFigureOut">
              <a:rPr lang="en-US" smtClean="0"/>
              <a:t>7/23/19</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A288972-D37A-EF42-B554-E7B4E3203EE4}" type="slidenum">
              <a:rPr lang="en-US" smtClean="0"/>
              <a:t>‹#›</a:t>
            </a:fld>
            <a:endParaRPr lang="en-US"/>
          </a:p>
        </p:txBody>
      </p:sp>
      <p:pic>
        <p:nvPicPr>
          <p:cNvPr id="7" name="Picture 6"/>
          <p:cNvPicPr>
            <a:picLocks noChangeAspect="1"/>
          </p:cNvPicPr>
          <p:nvPr userDrawn="1"/>
        </p:nvPicPr>
        <p:blipFill>
          <a:blip r:embed="rId13"/>
          <a:stretch>
            <a:fillRect/>
          </a:stretch>
        </p:blipFill>
        <p:spPr>
          <a:xfrm>
            <a:off x="388798" y="365125"/>
            <a:ext cx="3069978" cy="1198814"/>
          </a:xfrm>
          <a:prstGeom prst="rect">
            <a:avLst/>
          </a:prstGeom>
        </p:spPr>
      </p:pic>
      <p:cxnSp>
        <p:nvCxnSpPr>
          <p:cNvPr id="9" name="Straight Connector 8"/>
          <p:cNvCxnSpPr/>
          <p:nvPr userDrawn="1"/>
        </p:nvCxnSpPr>
        <p:spPr>
          <a:xfrm>
            <a:off x="3943927" y="1457182"/>
            <a:ext cx="7409873" cy="9236"/>
          </a:xfrm>
          <a:prstGeom prst="line">
            <a:avLst/>
          </a:prstGeom>
          <a:ln w="38100">
            <a:solidFill>
              <a:srgbClr val="602534"/>
            </a:solidFill>
          </a:ln>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userDrawn="1"/>
        </p:nvPicPr>
        <p:blipFill>
          <a:blip r:embed="rId14" cstate="print">
            <a:extLst>
              <a:ext uri="{28A0092B-C50C-407E-A947-70E740481C1C}">
                <a14:useLocalDpi xmlns:a14="http://schemas.microsoft.com/office/drawing/2010/main"/>
              </a:ext>
            </a:extLst>
          </a:blip>
          <a:stretch>
            <a:fillRect/>
          </a:stretch>
        </p:blipFill>
        <p:spPr>
          <a:xfrm>
            <a:off x="10221413" y="5906222"/>
            <a:ext cx="1589587" cy="541482"/>
          </a:xfrm>
          <a:prstGeom prst="rect">
            <a:avLst/>
          </a:prstGeom>
        </p:spPr>
      </p:pic>
    </p:spTree>
    <p:extLst>
      <p:ext uri="{BB962C8B-B14F-4D97-AF65-F5344CB8AC3E}">
        <p14:creationId xmlns:p14="http://schemas.microsoft.com/office/powerpoint/2010/main" val="855469287"/>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19.xml"/><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hyperlink" Target="http://www.lutheranmilitary.org/" TargetMode="Externa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9.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19.xml"/><Relationship Id="rId5" Type="http://schemas.openxmlformats.org/officeDocument/2006/relationships/image" Target="../media/image13.png"/><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ctrTitle"/>
          </p:nvPr>
        </p:nvSpPr>
        <p:spPr>
          <a:xfrm>
            <a:off x="1466138" y="5309883"/>
            <a:ext cx="9144000" cy="625768"/>
          </a:xfrm>
        </p:spPr>
        <p:txBody>
          <a:bodyPr>
            <a:noAutofit/>
          </a:bodyPr>
          <a:lstStyle/>
          <a:p>
            <a:r>
              <a:rPr lang="en-US" sz="3200" i="1" dirty="0">
                <a:solidFill>
                  <a:schemeClr val="bg1"/>
                </a:solidFill>
                <a:effectLst>
                  <a:outerShdw blurRad="50800" dist="38100" dir="2700000" algn="tl" rotWithShape="0">
                    <a:prstClr val="black">
                      <a:alpha val="40000"/>
                    </a:prstClr>
                  </a:outerShdw>
                </a:effectLst>
                <a:latin typeface="Times New Roman" panose="02020603050405020304" pitchFamily="18" charset="0"/>
                <a:ea typeface="Arial" charset="0"/>
                <a:cs typeface="Times New Roman" panose="02020603050405020304" pitchFamily="18" charset="0"/>
              </a:rPr>
              <a:t>65</a:t>
            </a:r>
            <a:r>
              <a:rPr lang="en-US" sz="3200" i="1" baseline="30000" dirty="0">
                <a:solidFill>
                  <a:schemeClr val="bg1"/>
                </a:solidFill>
                <a:effectLst>
                  <a:outerShdw blurRad="50800" dist="38100" dir="2700000" algn="tl" rotWithShape="0">
                    <a:prstClr val="black">
                      <a:alpha val="40000"/>
                    </a:prstClr>
                  </a:outerShdw>
                </a:effectLst>
                <a:latin typeface="Times New Roman" panose="02020603050405020304" pitchFamily="18" charset="0"/>
                <a:ea typeface="Arial" charset="0"/>
                <a:cs typeface="Times New Roman" panose="02020603050405020304" pitchFamily="18" charset="0"/>
              </a:rPr>
              <a:t>th</a:t>
            </a:r>
            <a:r>
              <a:rPr lang="en-US" sz="3200" i="1" dirty="0">
                <a:solidFill>
                  <a:schemeClr val="bg1"/>
                </a:solidFill>
                <a:effectLst>
                  <a:outerShdw blurRad="50800" dist="38100" dir="2700000" algn="tl" rotWithShape="0">
                    <a:prstClr val="black">
                      <a:alpha val="40000"/>
                    </a:prstClr>
                  </a:outerShdw>
                </a:effectLst>
                <a:latin typeface="Times New Roman" panose="02020603050405020304" pitchFamily="18" charset="0"/>
                <a:ea typeface="Arial" charset="0"/>
                <a:cs typeface="Times New Roman" panose="02020603050405020304" pitchFamily="18" charset="0"/>
              </a:rPr>
              <a:t> Biennial Convention of the</a:t>
            </a:r>
          </a:p>
        </p:txBody>
      </p:sp>
    </p:spTree>
    <p:extLst>
      <p:ext uri="{BB962C8B-B14F-4D97-AF65-F5344CB8AC3E}">
        <p14:creationId xmlns:p14="http://schemas.microsoft.com/office/powerpoint/2010/main" val="41409367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1DC63766-B362-1B4D-ABB5-2B166E6F7404}"/>
              </a:ext>
            </a:extLst>
          </p:cNvPr>
          <p:cNvSpPr>
            <a:spLocks noGrp="1"/>
          </p:cNvSpPr>
          <p:nvPr>
            <p:ph type="body" idx="1"/>
          </p:nvPr>
        </p:nvSpPr>
        <p:spPr>
          <a:xfrm>
            <a:off x="938213" y="559373"/>
            <a:ext cx="5157787" cy="823912"/>
          </a:xfrm>
        </p:spPr>
        <p:txBody>
          <a:bodyPr>
            <a:normAutofit fontScale="85000" lnSpcReduction="10000"/>
          </a:bodyPr>
          <a:lstStyle/>
          <a:p>
            <a:r>
              <a:rPr lang="en-US" dirty="0"/>
              <a:t>National Chaplain</a:t>
            </a:r>
          </a:p>
        </p:txBody>
      </p:sp>
      <p:sp>
        <p:nvSpPr>
          <p:cNvPr id="13" name="Text Placeholder 12">
            <a:extLst>
              <a:ext uri="{FF2B5EF4-FFF2-40B4-BE49-F238E27FC236}">
                <a16:creationId xmlns:a16="http://schemas.microsoft.com/office/drawing/2014/main" id="{76393ED0-3EE6-0742-8B4D-111BD963AEAA}"/>
              </a:ext>
            </a:extLst>
          </p:cNvPr>
          <p:cNvSpPr>
            <a:spLocks noGrp="1"/>
          </p:cNvSpPr>
          <p:nvPr>
            <p:ph type="body" sz="quarter" idx="3"/>
          </p:nvPr>
        </p:nvSpPr>
        <p:spPr>
          <a:xfrm>
            <a:off x="6418345" y="5418192"/>
            <a:ext cx="5183188" cy="440951"/>
          </a:xfrm>
        </p:spPr>
        <p:txBody>
          <a:bodyPr>
            <a:normAutofit fontScale="85000" lnSpcReduction="10000"/>
          </a:bodyPr>
          <a:lstStyle/>
          <a:p>
            <a:r>
              <a:rPr lang="en-US" dirty="0"/>
              <a:t>Christian Service Members Handbook</a:t>
            </a:r>
          </a:p>
        </p:txBody>
      </p:sp>
      <p:pic>
        <p:nvPicPr>
          <p:cNvPr id="4098" name="Picture 2" descr="https://lh4.googleusercontent.com/9PkyT2nu63HvMRb0rVo8An-kE-CMatBQLfTPZi7Go61ul3qqJRBlQdsUIXtTMAtTEGDKLMNoPWK5soFCGeM2AU2hm-tbmjO5py3y-h8xao-AfMHYYEQDRnoQnMZDozNppDjl-AQ">
            <a:extLst>
              <a:ext uri="{FF2B5EF4-FFF2-40B4-BE49-F238E27FC236}">
                <a16:creationId xmlns:a16="http://schemas.microsoft.com/office/drawing/2014/main" id="{25031FD1-E0CB-41C5-A72D-A8CBFEEC8B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53778" y="2135270"/>
            <a:ext cx="2847975" cy="2847975"/>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https://lh6.googleusercontent.com/6WIRhQNylp6N5rVCYbO0FFtH8rh393rEEIs0IAf4m7HJ_ELKw09vN6gv5SdQxSc1GHsTnu0khBAOgOughxEzlJePWPaE95Opnlzp5TFqg8yrYmCQZD8Yrd9QF9X_-J9Q8wMWgxRH2gY">
            <a:extLst>
              <a:ext uri="{FF2B5EF4-FFF2-40B4-BE49-F238E27FC236}">
                <a16:creationId xmlns:a16="http://schemas.microsoft.com/office/drawing/2014/main" id="{57DFC0A6-C58B-4A16-9B63-542F014C4FF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18345" y="1927879"/>
            <a:ext cx="5062276" cy="28479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855322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b="1" dirty="0">
                <a:latin typeface="Arial" charset="0"/>
                <a:ea typeface="Arial" charset="0"/>
                <a:cs typeface="Arial" charset="0"/>
              </a:rPr>
              <a:t>An Important Ministry</a:t>
            </a:r>
          </a:p>
        </p:txBody>
      </p:sp>
      <p:sp>
        <p:nvSpPr>
          <p:cNvPr id="4" name="TextBox 3"/>
          <p:cNvSpPr txBox="1"/>
          <p:nvPr/>
        </p:nvSpPr>
        <p:spPr>
          <a:xfrm>
            <a:off x="434109" y="6132946"/>
            <a:ext cx="4461164" cy="369332"/>
          </a:xfrm>
          <a:prstGeom prst="rect">
            <a:avLst/>
          </a:prstGeom>
          <a:noFill/>
        </p:spPr>
        <p:txBody>
          <a:bodyPr wrap="square" rtlCol="0">
            <a:spAutoFit/>
          </a:bodyPr>
          <a:lstStyle/>
          <a:p>
            <a:r>
              <a:rPr lang="en-US" i="1" dirty="0" err="1">
                <a:solidFill>
                  <a:schemeClr val="bg1"/>
                </a:solidFill>
                <a:latin typeface="Times New Roman" panose="02020603050405020304" pitchFamily="18" charset="0"/>
                <a:ea typeface="Arial" charset="0"/>
                <a:cs typeface="Times New Roman" panose="02020603050405020304" pitchFamily="18" charset="0"/>
              </a:rPr>
              <a:t>wels.net</a:t>
            </a:r>
            <a:r>
              <a:rPr lang="en-US" i="1" dirty="0">
                <a:solidFill>
                  <a:schemeClr val="bg1"/>
                </a:solidFill>
                <a:latin typeface="Times New Roman" panose="02020603050405020304" pitchFamily="18" charset="0"/>
                <a:ea typeface="Arial" charset="0"/>
                <a:cs typeface="Times New Roman" panose="02020603050405020304" pitchFamily="18" charset="0"/>
              </a:rPr>
              <a:t>/2019synodconvention</a:t>
            </a:r>
          </a:p>
        </p:txBody>
      </p:sp>
      <p:sp>
        <p:nvSpPr>
          <p:cNvPr id="7" name="Rectangle 6">
            <a:extLst>
              <a:ext uri="{FF2B5EF4-FFF2-40B4-BE49-F238E27FC236}">
                <a16:creationId xmlns:a16="http://schemas.microsoft.com/office/drawing/2014/main" id="{EF7C8315-2529-4668-8597-FAC1D163BA19}"/>
              </a:ext>
            </a:extLst>
          </p:cNvPr>
          <p:cNvSpPr/>
          <p:nvPr/>
        </p:nvSpPr>
        <p:spPr>
          <a:xfrm>
            <a:off x="516427" y="1690688"/>
            <a:ext cx="8608720" cy="4067780"/>
          </a:xfrm>
          <a:prstGeom prst="rect">
            <a:avLst/>
          </a:prstGeom>
        </p:spPr>
        <p:txBody>
          <a:bodyPr wrap="square">
            <a:spAutoFit/>
          </a:bodyPr>
          <a:lstStyle/>
          <a:p>
            <a:pPr algn="ctr"/>
            <a:r>
              <a:rPr lang="en-US" sz="2800" b="1" dirty="0">
                <a:solidFill>
                  <a:srgbClr val="FFFFFF"/>
                </a:solidFill>
                <a:latin typeface="+mj-lt"/>
              </a:rPr>
              <a:t>How we do it</a:t>
            </a:r>
          </a:p>
          <a:p>
            <a:pPr algn="ctr"/>
            <a:endParaRPr lang="en-US" dirty="0">
              <a:latin typeface="+mj-lt"/>
            </a:endParaRPr>
          </a:p>
          <a:p>
            <a:pPr fontAlgn="base">
              <a:spcBef>
                <a:spcPts val="1000"/>
              </a:spcBef>
            </a:pPr>
            <a:r>
              <a:rPr lang="en-US" sz="2800" dirty="0">
                <a:solidFill>
                  <a:srgbClr val="FFFFFF"/>
                </a:solidFill>
                <a:latin typeface="+mj-lt"/>
              </a:rPr>
              <a:t>Each congregation is to have an LMSG liaison</a:t>
            </a:r>
          </a:p>
          <a:p>
            <a:pPr fontAlgn="base"/>
            <a:endParaRPr lang="en-US" b="1" dirty="0">
              <a:solidFill>
                <a:schemeClr val="bg1"/>
              </a:solidFill>
            </a:endParaRPr>
          </a:p>
          <a:p>
            <a:pPr fontAlgn="base"/>
            <a:r>
              <a:rPr lang="en-US" b="1" dirty="0">
                <a:solidFill>
                  <a:schemeClr val="bg1"/>
                </a:solidFill>
              </a:rPr>
              <a:t>​Sharing information received from LMSG with their congregation.</a:t>
            </a:r>
          </a:p>
          <a:p>
            <a:pPr fontAlgn="base"/>
            <a:endParaRPr lang="en-US" b="1" dirty="0">
              <a:solidFill>
                <a:schemeClr val="bg1"/>
              </a:solidFill>
            </a:endParaRPr>
          </a:p>
          <a:p>
            <a:pPr fontAlgn="base"/>
            <a:r>
              <a:rPr lang="en-US" b="1" dirty="0">
                <a:solidFill>
                  <a:schemeClr val="bg1"/>
                </a:solidFill>
              </a:rPr>
              <a:t>​Making the congregation aware of the difficulties military service members and their ​​​families face every day.</a:t>
            </a:r>
          </a:p>
          <a:p>
            <a:pPr fontAlgn="base"/>
            <a:endParaRPr lang="en-US" b="1" dirty="0">
              <a:solidFill>
                <a:schemeClr val="bg1"/>
              </a:solidFill>
            </a:endParaRPr>
          </a:p>
          <a:p>
            <a:pPr fontAlgn="base"/>
            <a:r>
              <a:rPr lang="en-US" b="1" dirty="0">
                <a:solidFill>
                  <a:schemeClr val="bg1"/>
                </a:solidFill>
              </a:rPr>
              <a:t>​Identifying projects and situations that may assist in providing God’s Word to deployed ​​​service members.</a:t>
            </a:r>
          </a:p>
          <a:p>
            <a:pPr fontAlgn="base"/>
            <a:endParaRPr lang="en-US" sz="1600" b="1" dirty="0">
              <a:solidFill>
                <a:schemeClr val="bg1"/>
              </a:solidFill>
            </a:endParaRPr>
          </a:p>
          <a:p>
            <a:pPr fontAlgn="base"/>
            <a:r>
              <a:rPr lang="en-US" sz="1600" b="1" dirty="0">
                <a:solidFill>
                  <a:schemeClr val="bg1"/>
                </a:solidFill>
              </a:rPr>
              <a:t>​</a:t>
            </a:r>
            <a:endParaRPr lang="en-US" b="1" dirty="0"/>
          </a:p>
        </p:txBody>
      </p:sp>
    </p:spTree>
    <p:extLst>
      <p:ext uri="{BB962C8B-B14F-4D97-AF65-F5344CB8AC3E}">
        <p14:creationId xmlns:p14="http://schemas.microsoft.com/office/powerpoint/2010/main" val="22154090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b="1" dirty="0">
                <a:latin typeface="Arial" charset="0"/>
                <a:ea typeface="Arial" charset="0"/>
                <a:cs typeface="Arial" charset="0"/>
              </a:rPr>
              <a:t>An Important Ministry</a:t>
            </a:r>
          </a:p>
        </p:txBody>
      </p:sp>
      <p:sp>
        <p:nvSpPr>
          <p:cNvPr id="4" name="TextBox 3"/>
          <p:cNvSpPr txBox="1"/>
          <p:nvPr/>
        </p:nvSpPr>
        <p:spPr>
          <a:xfrm>
            <a:off x="434109" y="6132946"/>
            <a:ext cx="4461164" cy="369332"/>
          </a:xfrm>
          <a:prstGeom prst="rect">
            <a:avLst/>
          </a:prstGeom>
          <a:noFill/>
        </p:spPr>
        <p:txBody>
          <a:bodyPr wrap="square" rtlCol="0">
            <a:spAutoFit/>
          </a:bodyPr>
          <a:lstStyle/>
          <a:p>
            <a:r>
              <a:rPr lang="en-US" i="1" dirty="0" err="1">
                <a:solidFill>
                  <a:schemeClr val="bg1"/>
                </a:solidFill>
                <a:latin typeface="Times New Roman" panose="02020603050405020304" pitchFamily="18" charset="0"/>
                <a:ea typeface="Arial" charset="0"/>
                <a:cs typeface="Times New Roman" panose="02020603050405020304" pitchFamily="18" charset="0"/>
              </a:rPr>
              <a:t>wels.net</a:t>
            </a:r>
            <a:r>
              <a:rPr lang="en-US" i="1" dirty="0">
                <a:solidFill>
                  <a:schemeClr val="bg1"/>
                </a:solidFill>
                <a:latin typeface="Times New Roman" panose="02020603050405020304" pitchFamily="18" charset="0"/>
                <a:ea typeface="Arial" charset="0"/>
                <a:cs typeface="Times New Roman" panose="02020603050405020304" pitchFamily="18" charset="0"/>
              </a:rPr>
              <a:t>/2019synodconvention</a:t>
            </a:r>
          </a:p>
        </p:txBody>
      </p:sp>
      <p:sp>
        <p:nvSpPr>
          <p:cNvPr id="7" name="Rectangle 6">
            <a:extLst>
              <a:ext uri="{FF2B5EF4-FFF2-40B4-BE49-F238E27FC236}">
                <a16:creationId xmlns:a16="http://schemas.microsoft.com/office/drawing/2014/main" id="{EF7C8315-2529-4668-8597-FAC1D163BA19}"/>
              </a:ext>
            </a:extLst>
          </p:cNvPr>
          <p:cNvSpPr/>
          <p:nvPr/>
        </p:nvSpPr>
        <p:spPr>
          <a:xfrm>
            <a:off x="516427" y="1690688"/>
            <a:ext cx="8608720" cy="3544560"/>
          </a:xfrm>
          <a:prstGeom prst="rect">
            <a:avLst/>
          </a:prstGeom>
        </p:spPr>
        <p:txBody>
          <a:bodyPr wrap="square">
            <a:spAutoFit/>
          </a:bodyPr>
          <a:lstStyle/>
          <a:p>
            <a:pPr algn="ctr"/>
            <a:r>
              <a:rPr lang="en-US" sz="2800" b="1" dirty="0">
                <a:solidFill>
                  <a:srgbClr val="FFFFFF"/>
                </a:solidFill>
                <a:latin typeface="+mj-lt"/>
              </a:rPr>
              <a:t>How we do it</a:t>
            </a:r>
          </a:p>
          <a:p>
            <a:pPr algn="ctr"/>
            <a:endParaRPr lang="en-US" dirty="0">
              <a:latin typeface="+mj-lt"/>
            </a:endParaRPr>
          </a:p>
          <a:p>
            <a:pPr fontAlgn="base">
              <a:spcBef>
                <a:spcPts val="1000"/>
              </a:spcBef>
            </a:pPr>
            <a:r>
              <a:rPr lang="en-US" sz="2800" dirty="0">
                <a:solidFill>
                  <a:srgbClr val="FFFFFF"/>
                </a:solidFill>
              </a:rPr>
              <a:t>Each congregation is to have an LMSG liaison</a:t>
            </a:r>
          </a:p>
          <a:p>
            <a:pPr fontAlgn="base"/>
            <a:endParaRPr lang="en-US" sz="2000" b="1" dirty="0">
              <a:solidFill>
                <a:schemeClr val="bg1"/>
              </a:solidFill>
            </a:endParaRPr>
          </a:p>
          <a:p>
            <a:pPr fontAlgn="base"/>
            <a:r>
              <a:rPr lang="en-US" b="1" dirty="0">
                <a:solidFill>
                  <a:schemeClr val="bg1"/>
                </a:solidFill>
              </a:rPr>
              <a:t>Providing information and resources on Post Traumatic Syndrome (PTS) to share and ​​​study.</a:t>
            </a:r>
          </a:p>
          <a:p>
            <a:pPr fontAlgn="base"/>
            <a:endParaRPr lang="en-US" b="1" dirty="0">
              <a:solidFill>
                <a:schemeClr val="bg1"/>
              </a:solidFill>
            </a:endParaRPr>
          </a:p>
          <a:p>
            <a:pPr fontAlgn="base"/>
            <a:r>
              <a:rPr lang="en-US" b="1" dirty="0">
                <a:solidFill>
                  <a:schemeClr val="bg1"/>
                </a:solidFill>
              </a:rPr>
              <a:t>​Furnishing LMSG with a current census of all active duty personnel who are members of ​​​their congregation.</a:t>
            </a:r>
          </a:p>
          <a:p>
            <a:pPr fontAlgn="base"/>
            <a:endParaRPr lang="en-US" sz="1600" b="1" dirty="0">
              <a:solidFill>
                <a:schemeClr val="bg1"/>
              </a:solidFill>
            </a:endParaRPr>
          </a:p>
          <a:p>
            <a:pPr fontAlgn="base"/>
            <a:r>
              <a:rPr lang="en-US" sz="1600" b="1" dirty="0">
                <a:solidFill>
                  <a:schemeClr val="bg1"/>
                </a:solidFill>
              </a:rPr>
              <a:t>​</a:t>
            </a:r>
            <a:endParaRPr lang="en-US" b="1" dirty="0"/>
          </a:p>
        </p:txBody>
      </p:sp>
    </p:spTree>
    <p:extLst>
      <p:ext uri="{BB962C8B-B14F-4D97-AF65-F5344CB8AC3E}">
        <p14:creationId xmlns:p14="http://schemas.microsoft.com/office/powerpoint/2010/main" val="41144676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b="1" dirty="0">
                <a:latin typeface="Arial" charset="0"/>
                <a:ea typeface="Arial" charset="0"/>
                <a:cs typeface="Arial" charset="0"/>
              </a:rPr>
              <a:t>An Important Ministry</a:t>
            </a:r>
          </a:p>
        </p:txBody>
      </p:sp>
      <p:sp>
        <p:nvSpPr>
          <p:cNvPr id="4" name="TextBox 3"/>
          <p:cNvSpPr txBox="1"/>
          <p:nvPr/>
        </p:nvSpPr>
        <p:spPr>
          <a:xfrm>
            <a:off x="434109" y="6132946"/>
            <a:ext cx="4461164" cy="369332"/>
          </a:xfrm>
          <a:prstGeom prst="rect">
            <a:avLst/>
          </a:prstGeom>
          <a:noFill/>
        </p:spPr>
        <p:txBody>
          <a:bodyPr wrap="square" rtlCol="0">
            <a:spAutoFit/>
          </a:bodyPr>
          <a:lstStyle/>
          <a:p>
            <a:r>
              <a:rPr lang="en-US" i="1" dirty="0" err="1">
                <a:solidFill>
                  <a:schemeClr val="bg1"/>
                </a:solidFill>
                <a:latin typeface="Times New Roman" panose="02020603050405020304" pitchFamily="18" charset="0"/>
                <a:ea typeface="Arial" charset="0"/>
                <a:cs typeface="Times New Roman" panose="02020603050405020304" pitchFamily="18" charset="0"/>
              </a:rPr>
              <a:t>wels.net</a:t>
            </a:r>
            <a:r>
              <a:rPr lang="en-US" i="1" dirty="0">
                <a:solidFill>
                  <a:schemeClr val="bg1"/>
                </a:solidFill>
                <a:latin typeface="Times New Roman" panose="02020603050405020304" pitchFamily="18" charset="0"/>
                <a:ea typeface="Arial" charset="0"/>
                <a:cs typeface="Times New Roman" panose="02020603050405020304" pitchFamily="18" charset="0"/>
              </a:rPr>
              <a:t>/2019synodconvention</a:t>
            </a:r>
          </a:p>
        </p:txBody>
      </p:sp>
      <p:sp>
        <p:nvSpPr>
          <p:cNvPr id="7" name="Rectangle 6">
            <a:extLst>
              <a:ext uri="{FF2B5EF4-FFF2-40B4-BE49-F238E27FC236}">
                <a16:creationId xmlns:a16="http://schemas.microsoft.com/office/drawing/2014/main" id="{EF7C8315-2529-4668-8597-FAC1D163BA19}"/>
              </a:ext>
            </a:extLst>
          </p:cNvPr>
          <p:cNvSpPr/>
          <p:nvPr/>
        </p:nvSpPr>
        <p:spPr>
          <a:xfrm>
            <a:off x="516427" y="1690688"/>
            <a:ext cx="8608720" cy="3267561"/>
          </a:xfrm>
          <a:prstGeom prst="rect">
            <a:avLst/>
          </a:prstGeom>
        </p:spPr>
        <p:txBody>
          <a:bodyPr wrap="square">
            <a:spAutoFit/>
          </a:bodyPr>
          <a:lstStyle/>
          <a:p>
            <a:pPr algn="ctr"/>
            <a:r>
              <a:rPr lang="en-US" sz="2800" b="1" dirty="0">
                <a:solidFill>
                  <a:srgbClr val="FFFFFF"/>
                </a:solidFill>
                <a:latin typeface="+mj-lt"/>
              </a:rPr>
              <a:t>How we do it</a:t>
            </a:r>
          </a:p>
          <a:p>
            <a:pPr algn="ctr"/>
            <a:endParaRPr lang="en-US" sz="2800" b="1" dirty="0">
              <a:solidFill>
                <a:srgbClr val="FFFFFF"/>
              </a:solidFill>
              <a:latin typeface="+mj-lt"/>
            </a:endParaRPr>
          </a:p>
          <a:p>
            <a:pPr algn="ctr"/>
            <a:endParaRPr lang="en-US" dirty="0">
              <a:latin typeface="+mj-lt"/>
            </a:endParaRPr>
          </a:p>
          <a:p>
            <a:pPr fontAlgn="base">
              <a:spcBef>
                <a:spcPts val="1000"/>
              </a:spcBef>
            </a:pPr>
            <a:r>
              <a:rPr lang="en-US" sz="3200" dirty="0">
                <a:solidFill>
                  <a:srgbClr val="FFFFFF"/>
                </a:solidFill>
                <a:latin typeface="+mj-lt"/>
              </a:rPr>
              <a:t>The Ammo Can</a:t>
            </a:r>
          </a:p>
          <a:p>
            <a:pPr fontAlgn="base"/>
            <a:endParaRPr lang="en-US" sz="2000" b="1" dirty="0">
              <a:solidFill>
                <a:schemeClr val="bg1"/>
              </a:solidFill>
            </a:endParaRPr>
          </a:p>
          <a:p>
            <a:pPr fontAlgn="base"/>
            <a:r>
              <a:rPr lang="en-US" sz="2000" b="1" dirty="0">
                <a:solidFill>
                  <a:schemeClr val="bg1"/>
                </a:solidFill>
              </a:rPr>
              <a:t>Memorial Day and Veterans Day</a:t>
            </a:r>
          </a:p>
          <a:p>
            <a:pPr fontAlgn="base"/>
            <a:endParaRPr lang="en-US" sz="2000" b="1" dirty="0">
              <a:solidFill>
                <a:schemeClr val="bg1"/>
              </a:solidFill>
            </a:endParaRPr>
          </a:p>
          <a:p>
            <a:pPr fontAlgn="base"/>
            <a:endParaRPr lang="en-US" sz="1600" b="1" dirty="0">
              <a:solidFill>
                <a:schemeClr val="bg1"/>
              </a:solidFill>
            </a:endParaRPr>
          </a:p>
          <a:p>
            <a:pPr fontAlgn="base"/>
            <a:r>
              <a:rPr lang="en-US" sz="1600" b="1" dirty="0">
                <a:solidFill>
                  <a:schemeClr val="bg1"/>
                </a:solidFill>
              </a:rPr>
              <a:t>​</a:t>
            </a:r>
            <a:endParaRPr lang="en-US" b="1" dirty="0"/>
          </a:p>
        </p:txBody>
      </p:sp>
      <p:pic>
        <p:nvPicPr>
          <p:cNvPr id="5122" name="Picture 2" descr="mage may contain: indoor">
            <a:extLst>
              <a:ext uri="{FF2B5EF4-FFF2-40B4-BE49-F238E27FC236}">
                <a16:creationId xmlns:a16="http://schemas.microsoft.com/office/drawing/2014/main" id="{837FB295-2526-4586-B4A9-2E0E214A139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0353" b="-2768"/>
          <a:stretch/>
        </p:blipFill>
        <p:spPr bwMode="auto">
          <a:xfrm>
            <a:off x="5262441" y="2483511"/>
            <a:ext cx="3318022" cy="36494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001600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b="1" dirty="0">
                <a:latin typeface="Arial" charset="0"/>
                <a:ea typeface="Arial" charset="0"/>
                <a:cs typeface="Arial" charset="0"/>
              </a:rPr>
              <a:t>An Important Ministry</a:t>
            </a:r>
          </a:p>
        </p:txBody>
      </p:sp>
      <p:sp>
        <p:nvSpPr>
          <p:cNvPr id="4" name="TextBox 3"/>
          <p:cNvSpPr txBox="1"/>
          <p:nvPr/>
        </p:nvSpPr>
        <p:spPr>
          <a:xfrm>
            <a:off x="434109" y="6132946"/>
            <a:ext cx="4461164" cy="369332"/>
          </a:xfrm>
          <a:prstGeom prst="rect">
            <a:avLst/>
          </a:prstGeom>
          <a:noFill/>
        </p:spPr>
        <p:txBody>
          <a:bodyPr wrap="square" rtlCol="0">
            <a:spAutoFit/>
          </a:bodyPr>
          <a:lstStyle/>
          <a:p>
            <a:r>
              <a:rPr lang="en-US" i="1" dirty="0" err="1">
                <a:solidFill>
                  <a:schemeClr val="bg1"/>
                </a:solidFill>
                <a:latin typeface="Times New Roman" panose="02020603050405020304" pitchFamily="18" charset="0"/>
                <a:ea typeface="Arial" charset="0"/>
                <a:cs typeface="Times New Roman" panose="02020603050405020304" pitchFamily="18" charset="0"/>
              </a:rPr>
              <a:t>wels.net</a:t>
            </a:r>
            <a:r>
              <a:rPr lang="en-US" i="1" dirty="0">
                <a:solidFill>
                  <a:schemeClr val="bg1"/>
                </a:solidFill>
                <a:latin typeface="Times New Roman" panose="02020603050405020304" pitchFamily="18" charset="0"/>
                <a:ea typeface="Arial" charset="0"/>
                <a:cs typeface="Times New Roman" panose="02020603050405020304" pitchFamily="18" charset="0"/>
              </a:rPr>
              <a:t>/2019synodconvention</a:t>
            </a:r>
          </a:p>
        </p:txBody>
      </p:sp>
      <p:sp>
        <p:nvSpPr>
          <p:cNvPr id="7" name="Rectangle 6">
            <a:extLst>
              <a:ext uri="{FF2B5EF4-FFF2-40B4-BE49-F238E27FC236}">
                <a16:creationId xmlns:a16="http://schemas.microsoft.com/office/drawing/2014/main" id="{EF7C8315-2529-4668-8597-FAC1D163BA19}"/>
              </a:ext>
            </a:extLst>
          </p:cNvPr>
          <p:cNvSpPr/>
          <p:nvPr/>
        </p:nvSpPr>
        <p:spPr>
          <a:xfrm>
            <a:off x="838200" y="2944453"/>
            <a:ext cx="8608720" cy="2215991"/>
          </a:xfrm>
          <a:prstGeom prst="rect">
            <a:avLst/>
          </a:prstGeom>
        </p:spPr>
        <p:txBody>
          <a:bodyPr wrap="square">
            <a:spAutoFit/>
          </a:bodyPr>
          <a:lstStyle/>
          <a:p>
            <a:pPr algn="ctr"/>
            <a:r>
              <a:rPr lang="en-US" sz="4000" b="1" dirty="0">
                <a:solidFill>
                  <a:schemeClr val="bg1"/>
                </a:solidFill>
                <a:latin typeface="+mj-lt"/>
                <a:hlinkClick r:id="rId2">
                  <a:extLst>
                    <a:ext uri="{A12FA001-AC4F-418D-AE19-62706E023703}">
                      <ahyp:hlinkClr xmlns:ahyp="http://schemas.microsoft.com/office/drawing/2018/hyperlinkcolor" val="tx"/>
                    </a:ext>
                  </a:extLst>
                </a:hlinkClick>
              </a:rPr>
              <a:t>www.lutheranmilitary.org</a:t>
            </a:r>
            <a:endParaRPr lang="en-US" sz="4000" b="1" dirty="0">
              <a:solidFill>
                <a:schemeClr val="bg1"/>
              </a:solidFill>
              <a:latin typeface="+mj-lt"/>
            </a:endParaRPr>
          </a:p>
          <a:p>
            <a:pPr algn="ctr"/>
            <a:endParaRPr lang="en-US" sz="2800" b="1" dirty="0">
              <a:solidFill>
                <a:srgbClr val="FFFFFF"/>
              </a:solidFill>
              <a:latin typeface="+mj-lt"/>
            </a:endParaRPr>
          </a:p>
          <a:p>
            <a:pPr algn="ctr"/>
            <a:endParaRPr lang="en-US" dirty="0">
              <a:latin typeface="+mj-lt"/>
            </a:endParaRPr>
          </a:p>
          <a:p>
            <a:pPr fontAlgn="base"/>
            <a:endParaRPr lang="en-US" sz="2000" b="1" dirty="0">
              <a:solidFill>
                <a:schemeClr val="bg1"/>
              </a:solidFill>
            </a:endParaRPr>
          </a:p>
          <a:p>
            <a:pPr fontAlgn="base"/>
            <a:endParaRPr lang="en-US" sz="1600" b="1" dirty="0">
              <a:solidFill>
                <a:schemeClr val="bg1"/>
              </a:solidFill>
            </a:endParaRPr>
          </a:p>
          <a:p>
            <a:pPr fontAlgn="base"/>
            <a:r>
              <a:rPr lang="en-US" sz="1600" b="1" dirty="0">
                <a:solidFill>
                  <a:schemeClr val="bg1"/>
                </a:solidFill>
              </a:rPr>
              <a:t>​</a:t>
            </a:r>
            <a:endParaRPr lang="en-US" b="1" dirty="0"/>
          </a:p>
        </p:txBody>
      </p:sp>
    </p:spTree>
    <p:extLst>
      <p:ext uri="{BB962C8B-B14F-4D97-AF65-F5344CB8AC3E}">
        <p14:creationId xmlns:p14="http://schemas.microsoft.com/office/powerpoint/2010/main" val="7908494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6000" b="1" dirty="0">
                <a:latin typeface="Arial" charset="0"/>
                <a:ea typeface="Arial" charset="0"/>
                <a:cs typeface="Arial" charset="0"/>
              </a:rPr>
              <a:t>Our Gratitude</a:t>
            </a:r>
          </a:p>
        </p:txBody>
      </p:sp>
      <p:sp>
        <p:nvSpPr>
          <p:cNvPr id="4" name="TextBox 3"/>
          <p:cNvSpPr txBox="1"/>
          <p:nvPr/>
        </p:nvSpPr>
        <p:spPr>
          <a:xfrm>
            <a:off x="434109" y="6132946"/>
            <a:ext cx="4461164" cy="369332"/>
          </a:xfrm>
          <a:prstGeom prst="rect">
            <a:avLst/>
          </a:prstGeom>
          <a:noFill/>
        </p:spPr>
        <p:txBody>
          <a:bodyPr wrap="square" rtlCol="0">
            <a:spAutoFit/>
          </a:bodyPr>
          <a:lstStyle/>
          <a:p>
            <a:r>
              <a:rPr lang="en-US" i="1" dirty="0" err="1">
                <a:solidFill>
                  <a:schemeClr val="bg1"/>
                </a:solidFill>
                <a:latin typeface="Times New Roman" panose="02020603050405020304" pitchFamily="18" charset="0"/>
                <a:ea typeface="Arial" charset="0"/>
                <a:cs typeface="Times New Roman" panose="02020603050405020304" pitchFamily="18" charset="0"/>
              </a:rPr>
              <a:t>wels.net</a:t>
            </a:r>
            <a:r>
              <a:rPr lang="en-US" i="1" dirty="0">
                <a:solidFill>
                  <a:schemeClr val="bg1"/>
                </a:solidFill>
                <a:latin typeface="Times New Roman" panose="02020603050405020304" pitchFamily="18" charset="0"/>
                <a:ea typeface="Arial" charset="0"/>
                <a:cs typeface="Times New Roman" panose="02020603050405020304" pitchFamily="18" charset="0"/>
              </a:rPr>
              <a:t>/2019synodconvention</a:t>
            </a:r>
          </a:p>
        </p:txBody>
      </p:sp>
      <p:pic>
        <p:nvPicPr>
          <p:cNvPr id="1028" name="Picture 4" descr="Image result for all us military flags">
            <a:extLst>
              <a:ext uri="{FF2B5EF4-FFF2-40B4-BE49-F238E27FC236}">
                <a16:creationId xmlns:a16="http://schemas.microsoft.com/office/drawing/2014/main" id="{0D3A7F16-27F8-464B-B5B3-5A45A96834C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49065" y="1784956"/>
            <a:ext cx="5715000" cy="37433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03936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34109" y="6132946"/>
            <a:ext cx="4461164" cy="369332"/>
          </a:xfrm>
          <a:prstGeom prst="rect">
            <a:avLst/>
          </a:prstGeom>
          <a:noFill/>
        </p:spPr>
        <p:txBody>
          <a:bodyPr wrap="square" rtlCol="0">
            <a:spAutoFit/>
          </a:bodyPr>
          <a:lstStyle/>
          <a:p>
            <a:r>
              <a:rPr lang="en-US" i="1" dirty="0" err="1">
                <a:solidFill>
                  <a:schemeClr val="bg1"/>
                </a:solidFill>
                <a:latin typeface="Times New Roman" panose="02020603050405020304" pitchFamily="18" charset="0"/>
                <a:ea typeface="Arial" charset="0"/>
                <a:cs typeface="Times New Roman" panose="02020603050405020304" pitchFamily="18" charset="0"/>
              </a:rPr>
              <a:t>wels.net</a:t>
            </a:r>
            <a:r>
              <a:rPr lang="en-US" i="1" dirty="0">
                <a:solidFill>
                  <a:schemeClr val="bg1"/>
                </a:solidFill>
                <a:latin typeface="Times New Roman" panose="02020603050405020304" pitchFamily="18" charset="0"/>
                <a:ea typeface="Arial" charset="0"/>
                <a:cs typeface="Times New Roman" panose="02020603050405020304" pitchFamily="18" charset="0"/>
              </a:rPr>
              <a:t>/2019synodconvention</a:t>
            </a:r>
          </a:p>
        </p:txBody>
      </p:sp>
      <p:pic>
        <p:nvPicPr>
          <p:cNvPr id="1026" name="Picture 2" descr="Image may contain: text">
            <a:extLst>
              <a:ext uri="{FF2B5EF4-FFF2-40B4-BE49-F238E27FC236}">
                <a16:creationId xmlns:a16="http://schemas.microsoft.com/office/drawing/2014/main" id="{B44BA4CE-E4CB-4C18-BB1D-17B93346AED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1027" y="863584"/>
            <a:ext cx="9127250" cy="33784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93361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6000" b="1" dirty="0">
                <a:latin typeface="Arial" charset="0"/>
                <a:ea typeface="Arial" charset="0"/>
                <a:cs typeface="Arial" charset="0"/>
              </a:rPr>
              <a:t>A Holy Vocation</a:t>
            </a:r>
          </a:p>
        </p:txBody>
      </p:sp>
      <p:sp>
        <p:nvSpPr>
          <p:cNvPr id="3" name="Content Placeholder 2"/>
          <p:cNvSpPr>
            <a:spLocks noGrp="1"/>
          </p:cNvSpPr>
          <p:nvPr>
            <p:ph idx="1"/>
          </p:nvPr>
        </p:nvSpPr>
        <p:spPr>
          <a:xfrm>
            <a:off x="574249" y="1732973"/>
            <a:ext cx="10515600" cy="4351338"/>
          </a:xfrm>
        </p:spPr>
        <p:txBody>
          <a:bodyPr>
            <a:normAutofit fontScale="85000" lnSpcReduction="20000"/>
          </a:bodyPr>
          <a:lstStyle/>
          <a:p>
            <a:pPr>
              <a:lnSpc>
                <a:spcPct val="110000"/>
              </a:lnSpc>
            </a:pPr>
            <a:r>
              <a:rPr lang="en-US" dirty="0"/>
              <a:t>“Such tremendous strife, common throughout the entire world, which no one can endure, must be counteracted by the little strife called war or the sword. This is why God honors the sword so highly that he calls it his own order. God does not want us to say or think that humans invented or established it.”</a:t>
            </a:r>
          </a:p>
          <a:p>
            <a:pPr>
              <a:lnSpc>
                <a:spcPct val="110000"/>
              </a:lnSpc>
            </a:pPr>
            <a:r>
              <a:rPr lang="en-US" dirty="0"/>
              <a:t>“Because of this, the hand that uses this sword and kills is no longer man’s hand, but God’s hand. In such a case, it is not man, but God, who hangs, tortures, beheads, slays, and wars. All these are his works and judgments.” </a:t>
            </a:r>
          </a:p>
          <a:p>
            <a:pPr marL="0" indent="0">
              <a:buNone/>
            </a:pPr>
            <a:endParaRPr lang="en-US" dirty="0"/>
          </a:p>
          <a:p>
            <a:pPr marL="0" indent="0">
              <a:buNone/>
            </a:pPr>
            <a:r>
              <a:rPr lang="en-US" dirty="0"/>
              <a:t>Luther, </a:t>
            </a:r>
            <a:r>
              <a:rPr lang="en-US" i="1" dirty="0"/>
              <a:t>Can Christians Be Soldiers?</a:t>
            </a:r>
            <a:br>
              <a:rPr lang="en-US" dirty="0"/>
            </a:br>
            <a:endParaRPr lang="en-US" dirty="0">
              <a:latin typeface="Arial" charset="0"/>
              <a:ea typeface="Arial" charset="0"/>
              <a:cs typeface="Arial" charset="0"/>
            </a:endParaRPr>
          </a:p>
        </p:txBody>
      </p:sp>
      <p:sp>
        <p:nvSpPr>
          <p:cNvPr id="4" name="TextBox 3"/>
          <p:cNvSpPr txBox="1"/>
          <p:nvPr/>
        </p:nvSpPr>
        <p:spPr>
          <a:xfrm>
            <a:off x="434109" y="6132946"/>
            <a:ext cx="4461164" cy="369332"/>
          </a:xfrm>
          <a:prstGeom prst="rect">
            <a:avLst/>
          </a:prstGeom>
          <a:noFill/>
        </p:spPr>
        <p:txBody>
          <a:bodyPr wrap="square" rtlCol="0">
            <a:spAutoFit/>
          </a:bodyPr>
          <a:lstStyle/>
          <a:p>
            <a:r>
              <a:rPr lang="en-US" i="1" dirty="0" err="1">
                <a:solidFill>
                  <a:schemeClr val="bg1"/>
                </a:solidFill>
                <a:latin typeface="Times New Roman" panose="02020603050405020304" pitchFamily="18" charset="0"/>
                <a:ea typeface="Arial" charset="0"/>
                <a:cs typeface="Times New Roman" panose="02020603050405020304" pitchFamily="18" charset="0"/>
              </a:rPr>
              <a:t>wels.net</a:t>
            </a:r>
            <a:r>
              <a:rPr lang="en-US" i="1" dirty="0">
                <a:solidFill>
                  <a:schemeClr val="bg1"/>
                </a:solidFill>
                <a:latin typeface="Times New Roman" panose="02020603050405020304" pitchFamily="18" charset="0"/>
                <a:ea typeface="Arial" charset="0"/>
                <a:cs typeface="Times New Roman" panose="02020603050405020304" pitchFamily="18" charset="0"/>
              </a:rPr>
              <a:t>/2019synodconvention</a:t>
            </a:r>
          </a:p>
        </p:txBody>
      </p:sp>
    </p:spTree>
    <p:extLst>
      <p:ext uri="{BB962C8B-B14F-4D97-AF65-F5344CB8AC3E}">
        <p14:creationId xmlns:p14="http://schemas.microsoft.com/office/powerpoint/2010/main" val="15532585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b="1" dirty="0">
                <a:latin typeface="Arial" charset="0"/>
                <a:ea typeface="Arial" charset="0"/>
                <a:cs typeface="Arial" charset="0"/>
              </a:rPr>
              <a:t>Meet Gerald, Kevin, and another guy</a:t>
            </a:r>
          </a:p>
        </p:txBody>
      </p:sp>
      <p:pic>
        <p:nvPicPr>
          <p:cNvPr id="2050" name="Picture 2" descr="https://lh3.googleusercontent.com/o_-ulb3cyy0o_YHMz_eAiHOWQyxngyXjPAxmNPSqYIzBC5AdHcg_DEelL1YHNr6hPrB9VEWWp8sIGENZl4vN2y5ivf3tyiMbVx1EtkQnrhUPfEubqcfhNp6m4-ZKbURQuwiO6LGHuuA">
            <a:extLst>
              <a:ext uri="{FF2B5EF4-FFF2-40B4-BE49-F238E27FC236}">
                <a16:creationId xmlns:a16="http://schemas.microsoft.com/office/drawing/2014/main" id="{324C4791-EDFF-458F-B6F9-08618647821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05250" y="2090296"/>
            <a:ext cx="2178523" cy="4190213"/>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s://lh6.googleusercontent.com/q-GNh2qZX3TSrN35AaNVOsnG0Kp567Ep78SGOXq7N0kdFFFG4xNak7CWK3w4fWTw71E0021kvx1j7ndAqU_gxXVHMTFTIwFZ_PVjxlMwTTzxPMZzVDNQDPSK-z7UwcZ2N9Sh2L4ePt4">
            <a:extLst>
              <a:ext uri="{FF2B5EF4-FFF2-40B4-BE49-F238E27FC236}">
                <a16:creationId xmlns:a16="http://schemas.microsoft.com/office/drawing/2014/main" id="{9292AC22-0B5A-4F93-85F2-3DFC7708DAD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86337" y="2234153"/>
            <a:ext cx="4944844" cy="37471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748100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6000" b="1" dirty="0">
                <a:latin typeface="Arial" charset="0"/>
                <a:ea typeface="Arial" charset="0"/>
                <a:cs typeface="Arial" charset="0"/>
              </a:rPr>
              <a:t>A Holy Vocation</a:t>
            </a:r>
          </a:p>
        </p:txBody>
      </p:sp>
      <p:sp>
        <p:nvSpPr>
          <p:cNvPr id="3" name="Content Placeholder 2"/>
          <p:cNvSpPr>
            <a:spLocks noGrp="1"/>
          </p:cNvSpPr>
          <p:nvPr>
            <p:ph idx="1"/>
          </p:nvPr>
        </p:nvSpPr>
        <p:spPr>
          <a:xfrm>
            <a:off x="574249" y="1732973"/>
            <a:ext cx="10515600" cy="4351338"/>
          </a:xfrm>
        </p:spPr>
        <p:txBody>
          <a:bodyPr>
            <a:normAutofit lnSpcReduction="10000"/>
          </a:bodyPr>
          <a:lstStyle/>
          <a:p>
            <a:pPr marL="0" indent="0">
              <a:lnSpc>
                <a:spcPct val="110000"/>
              </a:lnSpc>
              <a:spcBef>
                <a:spcPts val="0"/>
              </a:spcBef>
              <a:buNone/>
            </a:pPr>
            <a:r>
              <a:rPr lang="en-US" sz="1600" dirty="0"/>
              <a:t>The Spirit of the Sovereign Lord is on me,</a:t>
            </a:r>
          </a:p>
          <a:p>
            <a:pPr marL="0" indent="0">
              <a:lnSpc>
                <a:spcPct val="110000"/>
              </a:lnSpc>
              <a:spcBef>
                <a:spcPts val="0"/>
              </a:spcBef>
              <a:buNone/>
            </a:pPr>
            <a:r>
              <a:rPr lang="en-US" sz="1600" dirty="0"/>
              <a:t>because the Lord has anointed me</a:t>
            </a:r>
          </a:p>
          <a:p>
            <a:pPr marL="0" indent="0">
              <a:lnSpc>
                <a:spcPct val="110000"/>
              </a:lnSpc>
              <a:spcBef>
                <a:spcPts val="0"/>
              </a:spcBef>
              <a:buNone/>
            </a:pPr>
            <a:r>
              <a:rPr lang="en-US" sz="1600" dirty="0"/>
              <a:t>to proclaim good news to the poor.</a:t>
            </a:r>
          </a:p>
          <a:p>
            <a:pPr marL="0" indent="0">
              <a:lnSpc>
                <a:spcPct val="110000"/>
              </a:lnSpc>
              <a:spcBef>
                <a:spcPts val="0"/>
              </a:spcBef>
              <a:buNone/>
            </a:pPr>
            <a:r>
              <a:rPr lang="en-US" sz="1600" dirty="0"/>
              <a:t>He has sent me to bind up the brokenhearted,</a:t>
            </a:r>
          </a:p>
          <a:p>
            <a:pPr marL="0" indent="0">
              <a:lnSpc>
                <a:spcPct val="110000"/>
              </a:lnSpc>
              <a:spcBef>
                <a:spcPts val="0"/>
              </a:spcBef>
              <a:buNone/>
            </a:pPr>
            <a:r>
              <a:rPr lang="en-US" sz="1600" dirty="0"/>
              <a:t>to proclaim freedom for the captives</a:t>
            </a:r>
          </a:p>
          <a:p>
            <a:pPr marL="0" indent="0">
              <a:lnSpc>
                <a:spcPct val="110000"/>
              </a:lnSpc>
              <a:spcBef>
                <a:spcPts val="0"/>
              </a:spcBef>
              <a:buNone/>
            </a:pPr>
            <a:r>
              <a:rPr lang="en-US" sz="1600" dirty="0"/>
              <a:t>and release from darkness for the prisoners,</a:t>
            </a:r>
          </a:p>
          <a:p>
            <a:pPr marL="0" indent="0">
              <a:lnSpc>
                <a:spcPct val="110000"/>
              </a:lnSpc>
              <a:spcBef>
                <a:spcPts val="0"/>
              </a:spcBef>
              <a:buNone/>
            </a:pPr>
            <a:r>
              <a:rPr lang="en-US" sz="1600" dirty="0"/>
              <a:t>to proclaim the year of the Lord’s favor</a:t>
            </a:r>
          </a:p>
          <a:p>
            <a:pPr marL="0" indent="0">
              <a:lnSpc>
                <a:spcPct val="110000"/>
              </a:lnSpc>
              <a:spcBef>
                <a:spcPts val="0"/>
              </a:spcBef>
              <a:buNone/>
            </a:pPr>
            <a:r>
              <a:rPr lang="en-US" sz="1600" dirty="0"/>
              <a:t>and the day of vengeance of our God,</a:t>
            </a:r>
          </a:p>
          <a:p>
            <a:pPr marL="0" indent="0">
              <a:lnSpc>
                <a:spcPct val="110000"/>
              </a:lnSpc>
              <a:spcBef>
                <a:spcPts val="0"/>
              </a:spcBef>
              <a:buNone/>
            </a:pPr>
            <a:r>
              <a:rPr lang="en-US" sz="1600" dirty="0"/>
              <a:t>to comfort all who mourn,</a:t>
            </a:r>
          </a:p>
          <a:p>
            <a:pPr marL="0" indent="0">
              <a:lnSpc>
                <a:spcPct val="110000"/>
              </a:lnSpc>
              <a:spcBef>
                <a:spcPts val="0"/>
              </a:spcBef>
              <a:buNone/>
            </a:pPr>
            <a:r>
              <a:rPr lang="en-US" sz="1600" dirty="0"/>
              <a:t>and provide for those who grieve in Zion—</a:t>
            </a:r>
          </a:p>
          <a:p>
            <a:pPr marL="0" indent="0">
              <a:lnSpc>
                <a:spcPct val="110000"/>
              </a:lnSpc>
              <a:spcBef>
                <a:spcPts val="0"/>
              </a:spcBef>
              <a:buNone/>
            </a:pPr>
            <a:r>
              <a:rPr lang="en-US" sz="1600" dirty="0"/>
              <a:t>to bestow on them a crown of beauty</a:t>
            </a:r>
          </a:p>
          <a:p>
            <a:pPr marL="0" indent="0">
              <a:lnSpc>
                <a:spcPct val="110000"/>
              </a:lnSpc>
              <a:spcBef>
                <a:spcPts val="0"/>
              </a:spcBef>
              <a:buNone/>
            </a:pPr>
            <a:r>
              <a:rPr lang="en-US" sz="1600" dirty="0"/>
              <a:t>instead of ashes,</a:t>
            </a:r>
          </a:p>
          <a:p>
            <a:pPr marL="0" indent="0">
              <a:lnSpc>
                <a:spcPct val="110000"/>
              </a:lnSpc>
              <a:spcBef>
                <a:spcPts val="0"/>
              </a:spcBef>
              <a:buNone/>
            </a:pPr>
            <a:r>
              <a:rPr lang="en-US" sz="1600" dirty="0"/>
              <a:t>the oil of joy</a:t>
            </a:r>
          </a:p>
          <a:p>
            <a:pPr marL="0" indent="0">
              <a:lnSpc>
                <a:spcPct val="110000"/>
              </a:lnSpc>
              <a:spcBef>
                <a:spcPts val="0"/>
              </a:spcBef>
              <a:buNone/>
            </a:pPr>
            <a:r>
              <a:rPr lang="en-US" sz="1600" dirty="0"/>
              <a:t>instead of mourning,</a:t>
            </a:r>
          </a:p>
          <a:p>
            <a:pPr marL="0" indent="0">
              <a:lnSpc>
                <a:spcPct val="110000"/>
              </a:lnSpc>
              <a:spcBef>
                <a:spcPts val="0"/>
              </a:spcBef>
              <a:buNone/>
            </a:pPr>
            <a:r>
              <a:rPr lang="en-US" sz="1600" dirty="0"/>
              <a:t>and a garment of praise</a:t>
            </a:r>
          </a:p>
          <a:p>
            <a:pPr marL="0" indent="0">
              <a:lnSpc>
                <a:spcPct val="110000"/>
              </a:lnSpc>
              <a:spcBef>
                <a:spcPts val="0"/>
              </a:spcBef>
              <a:buNone/>
            </a:pPr>
            <a:r>
              <a:rPr lang="en-US" sz="1600" dirty="0"/>
              <a:t>instead of a spirit of despair.</a:t>
            </a:r>
            <a:br>
              <a:rPr lang="en-US" sz="800" dirty="0"/>
            </a:br>
            <a:endParaRPr lang="en-US" sz="800" dirty="0">
              <a:latin typeface="Arial" charset="0"/>
              <a:ea typeface="Arial" charset="0"/>
              <a:cs typeface="Arial" charset="0"/>
            </a:endParaRPr>
          </a:p>
        </p:txBody>
      </p:sp>
      <p:sp>
        <p:nvSpPr>
          <p:cNvPr id="4" name="TextBox 3"/>
          <p:cNvSpPr txBox="1"/>
          <p:nvPr/>
        </p:nvSpPr>
        <p:spPr>
          <a:xfrm>
            <a:off x="434109" y="6132946"/>
            <a:ext cx="4461164" cy="369332"/>
          </a:xfrm>
          <a:prstGeom prst="rect">
            <a:avLst/>
          </a:prstGeom>
          <a:noFill/>
        </p:spPr>
        <p:txBody>
          <a:bodyPr wrap="square" rtlCol="0">
            <a:spAutoFit/>
          </a:bodyPr>
          <a:lstStyle/>
          <a:p>
            <a:r>
              <a:rPr lang="en-US" i="1" dirty="0" err="1">
                <a:solidFill>
                  <a:schemeClr val="bg1"/>
                </a:solidFill>
                <a:latin typeface="Times New Roman" panose="02020603050405020304" pitchFamily="18" charset="0"/>
                <a:ea typeface="Arial" charset="0"/>
                <a:cs typeface="Times New Roman" panose="02020603050405020304" pitchFamily="18" charset="0"/>
              </a:rPr>
              <a:t>wels.net</a:t>
            </a:r>
            <a:r>
              <a:rPr lang="en-US" i="1" dirty="0">
                <a:solidFill>
                  <a:schemeClr val="bg1"/>
                </a:solidFill>
                <a:latin typeface="Times New Roman" panose="02020603050405020304" pitchFamily="18" charset="0"/>
                <a:ea typeface="Arial" charset="0"/>
                <a:cs typeface="Times New Roman" panose="02020603050405020304" pitchFamily="18" charset="0"/>
              </a:rPr>
              <a:t>/2019synodconvention</a:t>
            </a:r>
          </a:p>
        </p:txBody>
      </p:sp>
      <p:pic>
        <p:nvPicPr>
          <p:cNvPr id="6146" name="Picture 2" descr="https://lh6.googleusercontent.com/l9si1E0j65SFIg2Ymafd7ebgXUcMnhnuaLOj5VnZghmvdddSk4721mfaPk4uY33Aa2LjO3TBdpZiRNm-44XKBmYm8gInvUiF6EZ_ZSOrvqE7wFVu696f6myZj5EmoP9vZMBk2uFPjDc">
            <a:extLst>
              <a:ext uri="{FF2B5EF4-FFF2-40B4-BE49-F238E27FC236}">
                <a16:creationId xmlns:a16="http://schemas.microsoft.com/office/drawing/2014/main" id="{0D71908A-D1EB-4408-B6B4-4ACD7B27339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32049" y="2036926"/>
            <a:ext cx="3227110" cy="32271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75365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b="1" dirty="0">
                <a:latin typeface="Arial" charset="0"/>
                <a:ea typeface="Arial" charset="0"/>
                <a:cs typeface="Arial" charset="0"/>
              </a:rPr>
              <a:t>An Important Ministry</a:t>
            </a:r>
          </a:p>
        </p:txBody>
      </p:sp>
      <p:sp>
        <p:nvSpPr>
          <p:cNvPr id="4" name="TextBox 3"/>
          <p:cNvSpPr txBox="1"/>
          <p:nvPr/>
        </p:nvSpPr>
        <p:spPr>
          <a:xfrm>
            <a:off x="434109" y="6132946"/>
            <a:ext cx="4461164" cy="369332"/>
          </a:xfrm>
          <a:prstGeom prst="rect">
            <a:avLst/>
          </a:prstGeom>
          <a:noFill/>
        </p:spPr>
        <p:txBody>
          <a:bodyPr wrap="square" rtlCol="0">
            <a:spAutoFit/>
          </a:bodyPr>
          <a:lstStyle/>
          <a:p>
            <a:r>
              <a:rPr lang="en-US" i="1" dirty="0" err="1">
                <a:solidFill>
                  <a:schemeClr val="bg1"/>
                </a:solidFill>
                <a:latin typeface="Times New Roman" panose="02020603050405020304" pitchFamily="18" charset="0"/>
                <a:ea typeface="Arial" charset="0"/>
                <a:cs typeface="Times New Roman" panose="02020603050405020304" pitchFamily="18" charset="0"/>
              </a:rPr>
              <a:t>wels.net</a:t>
            </a:r>
            <a:r>
              <a:rPr lang="en-US" i="1" dirty="0">
                <a:solidFill>
                  <a:schemeClr val="bg1"/>
                </a:solidFill>
                <a:latin typeface="Times New Roman" panose="02020603050405020304" pitchFamily="18" charset="0"/>
                <a:ea typeface="Arial" charset="0"/>
                <a:cs typeface="Times New Roman" panose="02020603050405020304" pitchFamily="18" charset="0"/>
              </a:rPr>
              <a:t>/2019synodconvention</a:t>
            </a:r>
          </a:p>
        </p:txBody>
      </p:sp>
      <p:sp>
        <p:nvSpPr>
          <p:cNvPr id="7" name="Rectangle 6">
            <a:extLst>
              <a:ext uri="{FF2B5EF4-FFF2-40B4-BE49-F238E27FC236}">
                <a16:creationId xmlns:a16="http://schemas.microsoft.com/office/drawing/2014/main" id="{EF7C8315-2529-4668-8597-FAC1D163BA19}"/>
              </a:ext>
            </a:extLst>
          </p:cNvPr>
          <p:cNvSpPr/>
          <p:nvPr/>
        </p:nvSpPr>
        <p:spPr>
          <a:xfrm>
            <a:off x="434109" y="1690688"/>
            <a:ext cx="8405091" cy="4103688"/>
          </a:xfrm>
          <a:prstGeom prst="rect">
            <a:avLst/>
          </a:prstGeom>
        </p:spPr>
        <p:txBody>
          <a:bodyPr wrap="square">
            <a:spAutoFit/>
          </a:bodyPr>
          <a:lstStyle/>
          <a:p>
            <a:pPr algn="ctr"/>
            <a:r>
              <a:rPr lang="en-US" sz="2800" b="1" dirty="0">
                <a:solidFill>
                  <a:srgbClr val="FFFFFF"/>
                </a:solidFill>
                <a:latin typeface="+mj-lt"/>
              </a:rPr>
              <a:t>Who we are</a:t>
            </a:r>
            <a:endParaRPr lang="en-US" dirty="0">
              <a:latin typeface="+mj-lt"/>
            </a:endParaRPr>
          </a:p>
          <a:p>
            <a:pPr fontAlgn="base">
              <a:spcBef>
                <a:spcPts val="1000"/>
              </a:spcBef>
            </a:pPr>
            <a:r>
              <a:rPr lang="en-US" sz="2400" dirty="0">
                <a:solidFill>
                  <a:srgbClr val="FFFFFF"/>
                </a:solidFill>
                <a:latin typeface="+mj-lt"/>
              </a:rPr>
              <a:t>The group is a national level organization designed to have national reach but local impact. </a:t>
            </a:r>
          </a:p>
          <a:p>
            <a:pPr fontAlgn="base">
              <a:spcBef>
                <a:spcPts val="1000"/>
              </a:spcBef>
              <a:buFont typeface="Arial" panose="020B0604020202020204" pitchFamily="34" charset="0"/>
              <a:buChar char="•"/>
            </a:pPr>
            <a:endParaRPr lang="en-US" sz="2400" dirty="0">
              <a:solidFill>
                <a:srgbClr val="9BAFB5"/>
              </a:solidFill>
              <a:latin typeface="+mj-lt"/>
            </a:endParaRPr>
          </a:p>
          <a:p>
            <a:r>
              <a:rPr lang="en-US" sz="2400" dirty="0">
                <a:solidFill>
                  <a:srgbClr val="FFFFFF"/>
                </a:solidFill>
                <a:latin typeface="+mj-lt"/>
              </a:rPr>
              <a:t>LMSG is designed to be both an auxiliary to the </a:t>
            </a:r>
            <a:r>
              <a:rPr lang="en-US" sz="2400" u="sng" dirty="0">
                <a:solidFill>
                  <a:srgbClr val="FFFFFF"/>
                </a:solidFill>
                <a:latin typeface="+mj-lt"/>
              </a:rPr>
              <a:t>WELS Military Services</a:t>
            </a:r>
            <a:r>
              <a:rPr lang="en-US" sz="2400" dirty="0">
                <a:solidFill>
                  <a:srgbClr val="FFFFFF"/>
                </a:solidFill>
                <a:latin typeface="+mj-lt"/>
              </a:rPr>
              <a:t> and the </a:t>
            </a:r>
            <a:r>
              <a:rPr lang="en-US" sz="2400" u="sng" dirty="0">
                <a:solidFill>
                  <a:srgbClr val="FFFFFF"/>
                </a:solidFill>
                <a:latin typeface="+mj-lt"/>
              </a:rPr>
              <a:t>ELS Christian Service Board</a:t>
            </a:r>
            <a:r>
              <a:rPr lang="en-US" sz="2400" dirty="0">
                <a:solidFill>
                  <a:srgbClr val="FFFFFF"/>
                </a:solidFill>
                <a:latin typeface="+mj-lt"/>
              </a:rPr>
              <a:t> in their support of active duty service members and an independent organization supporting the needs of our military veterans and our military families of both active duty members and veterans.</a:t>
            </a:r>
            <a:endParaRPr lang="en-US" sz="2400" dirty="0">
              <a:latin typeface="+mj-lt"/>
            </a:endParaRPr>
          </a:p>
        </p:txBody>
      </p:sp>
    </p:spTree>
    <p:extLst>
      <p:ext uri="{BB962C8B-B14F-4D97-AF65-F5344CB8AC3E}">
        <p14:creationId xmlns:p14="http://schemas.microsoft.com/office/powerpoint/2010/main" val="20213956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b="1" dirty="0">
                <a:latin typeface="Arial" charset="0"/>
                <a:ea typeface="Arial" charset="0"/>
                <a:cs typeface="Arial" charset="0"/>
              </a:rPr>
              <a:t>An Important Ministry</a:t>
            </a:r>
          </a:p>
        </p:txBody>
      </p:sp>
      <p:sp>
        <p:nvSpPr>
          <p:cNvPr id="4" name="TextBox 3"/>
          <p:cNvSpPr txBox="1"/>
          <p:nvPr/>
        </p:nvSpPr>
        <p:spPr>
          <a:xfrm>
            <a:off x="434109" y="6132946"/>
            <a:ext cx="4461164" cy="369332"/>
          </a:xfrm>
          <a:prstGeom prst="rect">
            <a:avLst/>
          </a:prstGeom>
          <a:noFill/>
        </p:spPr>
        <p:txBody>
          <a:bodyPr wrap="square" rtlCol="0">
            <a:spAutoFit/>
          </a:bodyPr>
          <a:lstStyle/>
          <a:p>
            <a:r>
              <a:rPr lang="en-US" i="1" dirty="0" err="1">
                <a:solidFill>
                  <a:schemeClr val="bg1"/>
                </a:solidFill>
                <a:latin typeface="Times New Roman" panose="02020603050405020304" pitchFamily="18" charset="0"/>
                <a:ea typeface="Arial" charset="0"/>
                <a:cs typeface="Times New Roman" panose="02020603050405020304" pitchFamily="18" charset="0"/>
              </a:rPr>
              <a:t>wels.net</a:t>
            </a:r>
            <a:r>
              <a:rPr lang="en-US" i="1" dirty="0">
                <a:solidFill>
                  <a:schemeClr val="bg1"/>
                </a:solidFill>
                <a:latin typeface="Times New Roman" panose="02020603050405020304" pitchFamily="18" charset="0"/>
                <a:ea typeface="Arial" charset="0"/>
                <a:cs typeface="Times New Roman" panose="02020603050405020304" pitchFamily="18" charset="0"/>
              </a:rPr>
              <a:t>/2019synodconvention</a:t>
            </a:r>
          </a:p>
        </p:txBody>
      </p:sp>
      <p:sp>
        <p:nvSpPr>
          <p:cNvPr id="7" name="Rectangle 6">
            <a:extLst>
              <a:ext uri="{FF2B5EF4-FFF2-40B4-BE49-F238E27FC236}">
                <a16:creationId xmlns:a16="http://schemas.microsoft.com/office/drawing/2014/main" id="{EF7C8315-2529-4668-8597-FAC1D163BA19}"/>
              </a:ext>
            </a:extLst>
          </p:cNvPr>
          <p:cNvSpPr/>
          <p:nvPr/>
        </p:nvSpPr>
        <p:spPr>
          <a:xfrm>
            <a:off x="622645" y="2244693"/>
            <a:ext cx="8709891" cy="1667123"/>
          </a:xfrm>
          <a:prstGeom prst="rect">
            <a:avLst/>
          </a:prstGeom>
        </p:spPr>
        <p:txBody>
          <a:bodyPr wrap="square">
            <a:spAutoFit/>
          </a:bodyPr>
          <a:lstStyle/>
          <a:p>
            <a:pPr algn="ctr"/>
            <a:r>
              <a:rPr lang="en-US" sz="2800" b="1" dirty="0">
                <a:solidFill>
                  <a:srgbClr val="FFFFFF"/>
                </a:solidFill>
                <a:latin typeface="+mj-lt"/>
              </a:rPr>
              <a:t>What we do</a:t>
            </a:r>
          </a:p>
          <a:p>
            <a:pPr algn="ctr"/>
            <a:endParaRPr lang="en-US" dirty="0">
              <a:latin typeface="+mj-lt"/>
            </a:endParaRPr>
          </a:p>
          <a:p>
            <a:pPr fontAlgn="base">
              <a:spcBef>
                <a:spcPts val="1000"/>
              </a:spcBef>
            </a:pPr>
            <a:r>
              <a:rPr lang="en-US" sz="2400" dirty="0">
                <a:solidFill>
                  <a:srgbClr val="FFFFFF"/>
                </a:solidFill>
                <a:latin typeface="+mj-lt"/>
              </a:rPr>
              <a:t>National and local projects, programs, recognition, and support for Lutheran military members, veterans, and their families.</a:t>
            </a:r>
            <a:endParaRPr lang="en-US" sz="2400" dirty="0">
              <a:latin typeface="+mj-lt"/>
            </a:endParaRPr>
          </a:p>
        </p:txBody>
      </p:sp>
    </p:spTree>
    <p:extLst>
      <p:ext uri="{BB962C8B-B14F-4D97-AF65-F5344CB8AC3E}">
        <p14:creationId xmlns:p14="http://schemas.microsoft.com/office/powerpoint/2010/main" val="8794518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1DC63766-B362-1B4D-ABB5-2B166E6F7404}"/>
              </a:ext>
            </a:extLst>
          </p:cNvPr>
          <p:cNvSpPr>
            <a:spLocks noGrp="1"/>
          </p:cNvSpPr>
          <p:nvPr>
            <p:ph type="body" idx="1"/>
          </p:nvPr>
        </p:nvSpPr>
        <p:spPr>
          <a:xfrm>
            <a:off x="938213" y="559373"/>
            <a:ext cx="5157787" cy="823912"/>
          </a:xfrm>
        </p:spPr>
        <p:txBody>
          <a:bodyPr/>
          <a:lstStyle/>
          <a:p>
            <a:r>
              <a:rPr lang="en-US" dirty="0"/>
              <a:t>PTS Spiritual R&amp;R</a:t>
            </a:r>
          </a:p>
        </p:txBody>
      </p:sp>
      <p:sp>
        <p:nvSpPr>
          <p:cNvPr id="13" name="Text Placeholder 12">
            <a:extLst>
              <a:ext uri="{FF2B5EF4-FFF2-40B4-BE49-F238E27FC236}">
                <a16:creationId xmlns:a16="http://schemas.microsoft.com/office/drawing/2014/main" id="{76393ED0-3EE6-0742-8B4D-111BD963AEAA}"/>
              </a:ext>
            </a:extLst>
          </p:cNvPr>
          <p:cNvSpPr>
            <a:spLocks noGrp="1"/>
          </p:cNvSpPr>
          <p:nvPr>
            <p:ph type="body" sz="quarter" idx="3"/>
          </p:nvPr>
        </p:nvSpPr>
        <p:spPr>
          <a:xfrm>
            <a:off x="6789587" y="5395735"/>
            <a:ext cx="5183188" cy="440951"/>
          </a:xfrm>
        </p:spPr>
        <p:txBody>
          <a:bodyPr/>
          <a:lstStyle/>
          <a:p>
            <a:r>
              <a:rPr lang="en-US" dirty="0"/>
              <a:t>Civilian Chaplain Conference</a:t>
            </a:r>
          </a:p>
        </p:txBody>
      </p:sp>
      <p:pic>
        <p:nvPicPr>
          <p:cNvPr id="3074" name="Picture 2" descr="https://lh6.googleusercontent.com/OE7gI2Egde3RtPW0OP_shwXCw2BFntAunJ9rCD1UIMYaZu2KloNtAtavxgc12MmauRDTo6mexf9696gVyMGmphYvtvTMS5JQkxA8kK9JZbLV5bYL0gVMYJiugO32oNw7CeU_1bY">
            <a:extLst>
              <a:ext uri="{FF2B5EF4-FFF2-40B4-BE49-F238E27FC236}">
                <a16:creationId xmlns:a16="http://schemas.microsoft.com/office/drawing/2014/main" id="{D0BF5ABC-B102-4F48-AE10-9BDA3256D7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2691" y="1774351"/>
            <a:ext cx="3951795" cy="216251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ttps://lh6.googleusercontent.com/62cFVhcjR9BQMT4AAvZAA0T_cINZpk7auv6eB2ajJn8XZ44COmke8rd1YdeMOGZf1o82_WhbimYiT_33S9Xhr_r1tHqleaYlvsErgsVYmRQp_P0t4A0hDJpemc-jkSa0iTz3YFw">
            <a:extLst>
              <a:ext uri="{FF2B5EF4-FFF2-40B4-BE49-F238E27FC236}">
                <a16:creationId xmlns:a16="http://schemas.microsoft.com/office/drawing/2014/main" id="{97C45D3C-9B63-40F7-B309-2C2EBF476E8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54745" y="4327927"/>
            <a:ext cx="4083770" cy="2416925"/>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https://lh6.googleusercontent.com/avUCLgM_V6cbPsxK-Hoy4lwGl5LYqlY7pVaw4qkq4YvmBu0hU2pdaEIQ5HUBWbnxo5Uhe6rWrKaH1OO6RTEvafu3Uk1nrbdp0G4czpa30VVe5strpUJoN3OplpxtXlSn6vJ9WjM">
            <a:extLst>
              <a:ext uri="{FF2B5EF4-FFF2-40B4-BE49-F238E27FC236}">
                <a16:creationId xmlns:a16="http://schemas.microsoft.com/office/drawing/2014/main" id="{7FA63984-F862-434E-8005-8ABE83C67F3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56895" y="1554245"/>
            <a:ext cx="4572000"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39758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Custom Design">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6258F0AE18A0254F85FE9AC53AB2BA3B" ma:contentTypeVersion="0" ma:contentTypeDescription="Create a new document." ma:contentTypeScope="" ma:versionID="811e150acf4144786859ffcdd3f76463">
  <xsd:schema xmlns:xsd="http://www.w3.org/2001/XMLSchema" xmlns:xs="http://www.w3.org/2001/XMLSchema" xmlns:p="http://schemas.microsoft.com/office/2006/metadata/properties" targetNamespace="http://schemas.microsoft.com/office/2006/metadata/properties" ma:root="true" ma:fieldsID="14ffdd9121c724c9673c0bc323c3070f">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C540EFC-B4E9-4044-B0C1-BA133A6FE41A}">
  <ds:schemaRefs>
    <ds:schemaRef ds:uri="http://schemas.microsoft.com/sharepoint/v3/contenttype/forms"/>
  </ds:schemaRefs>
</ds:datastoreItem>
</file>

<file path=customXml/itemProps2.xml><?xml version="1.0" encoding="utf-8"?>
<ds:datastoreItem xmlns:ds="http://schemas.openxmlformats.org/officeDocument/2006/customXml" ds:itemID="{52028A26-F0D4-43DD-A7EF-C415AEC777EA}">
  <ds:schemaRefs>
    <ds:schemaRef ds:uri="http://purl.org/dc/elements/1.1/"/>
    <ds:schemaRef ds:uri="http://schemas.microsoft.com/office/2006/metadata/properties"/>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www.w3.org/XML/1998/namespace"/>
    <ds:schemaRef ds:uri="http://purl.org/dc/dcmitype/"/>
  </ds:schemaRefs>
</ds:datastoreItem>
</file>

<file path=customXml/itemProps3.xml><?xml version="1.0" encoding="utf-8"?>
<ds:datastoreItem xmlns:ds="http://schemas.openxmlformats.org/officeDocument/2006/customXml" ds:itemID="{1C3297CF-8DD2-4ECA-8880-D6298CFE0D5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otalTime>128</TotalTime>
  <Words>423</Words>
  <Application>Microsoft Macintosh PowerPoint</Application>
  <PresentationFormat>Widescreen</PresentationFormat>
  <Paragraphs>90</Paragraphs>
  <Slides>14</Slides>
  <Notes>3</Notes>
  <HiddenSlides>0</HiddenSlides>
  <MMClips>0</MMClips>
  <ScaleCrop>false</ScaleCrop>
  <HeadingPairs>
    <vt:vector size="6" baseType="variant">
      <vt:variant>
        <vt:lpstr>Fonts Used</vt:lpstr>
      </vt:variant>
      <vt:variant>
        <vt:i4>3</vt:i4>
      </vt:variant>
      <vt:variant>
        <vt:lpstr>Theme</vt:lpstr>
      </vt:variant>
      <vt:variant>
        <vt:i4>4</vt:i4>
      </vt:variant>
      <vt:variant>
        <vt:lpstr>Slide Titles</vt:lpstr>
      </vt:variant>
      <vt:variant>
        <vt:i4>14</vt:i4>
      </vt:variant>
    </vt:vector>
  </HeadingPairs>
  <TitlesOfParts>
    <vt:vector size="21" baseType="lpstr">
      <vt:lpstr>Arial</vt:lpstr>
      <vt:lpstr>Calibri</vt:lpstr>
      <vt:lpstr>Times New Roman</vt:lpstr>
      <vt:lpstr>Office Theme</vt:lpstr>
      <vt:lpstr>Custom Design</vt:lpstr>
      <vt:lpstr>2_Custom Design</vt:lpstr>
      <vt:lpstr>1_Custom Design</vt:lpstr>
      <vt:lpstr>65th Biennial Convention of the</vt:lpstr>
      <vt:lpstr>Our Gratitude</vt:lpstr>
      <vt:lpstr>PowerPoint Presentation</vt:lpstr>
      <vt:lpstr>A Holy Vocation</vt:lpstr>
      <vt:lpstr>Meet Gerald, Kevin, and another guy</vt:lpstr>
      <vt:lpstr>A Holy Vocation</vt:lpstr>
      <vt:lpstr>An Important Ministry</vt:lpstr>
      <vt:lpstr>An Important Ministry</vt:lpstr>
      <vt:lpstr>PowerPoint Presentation</vt:lpstr>
      <vt:lpstr>PowerPoint Presentation</vt:lpstr>
      <vt:lpstr>An Important Ministry</vt:lpstr>
      <vt:lpstr>An Important Ministry</vt:lpstr>
      <vt:lpstr>An Important Ministry</vt:lpstr>
      <vt:lpstr>An Important Ministry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Briana Lambrecht</dc:creator>
  <cp:lastModifiedBy>Nicole Balza</cp:lastModifiedBy>
  <cp:revision>28</cp:revision>
  <dcterms:created xsi:type="dcterms:W3CDTF">2017-03-09T20:59:43Z</dcterms:created>
  <dcterms:modified xsi:type="dcterms:W3CDTF">2019-07-24T03:12:18Z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0x0101006258F0AE18A0254F85FE9AC53AB2BA3B</vt:lpwstr>
  </property>
</Properties>
</file>