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2" r:id="rId5"/>
    <p:sldMasterId id="2147483676" r:id="rId6"/>
    <p:sldMasterId id="2147483664" r:id="rId7"/>
  </p:sldMasterIdLst>
  <p:notesMasterIdLst>
    <p:notesMasterId r:id="rId41"/>
  </p:notesMasterIdLst>
  <p:sldIdLst>
    <p:sldId id="256" r:id="rId8"/>
    <p:sldId id="259" r:id="rId9"/>
    <p:sldId id="613" r:id="rId10"/>
    <p:sldId id="614" r:id="rId11"/>
    <p:sldId id="555" r:id="rId12"/>
    <p:sldId id="615" r:id="rId13"/>
    <p:sldId id="558" r:id="rId14"/>
    <p:sldId id="616" r:id="rId15"/>
    <p:sldId id="606" r:id="rId16"/>
    <p:sldId id="546" r:id="rId17"/>
    <p:sldId id="593" r:id="rId18"/>
    <p:sldId id="591" r:id="rId19"/>
    <p:sldId id="617" r:id="rId20"/>
    <p:sldId id="618" r:id="rId21"/>
    <p:sldId id="619" r:id="rId22"/>
    <p:sldId id="585" r:id="rId23"/>
    <p:sldId id="547" r:id="rId24"/>
    <p:sldId id="552" r:id="rId25"/>
    <p:sldId id="571" r:id="rId26"/>
    <p:sldId id="566" r:id="rId27"/>
    <p:sldId id="568" r:id="rId28"/>
    <p:sldId id="567" r:id="rId29"/>
    <p:sldId id="620" r:id="rId30"/>
    <p:sldId id="621" r:id="rId31"/>
    <p:sldId id="575" r:id="rId32"/>
    <p:sldId id="570" r:id="rId33"/>
    <p:sldId id="495" r:id="rId34"/>
    <p:sldId id="622" r:id="rId35"/>
    <p:sldId id="526" r:id="rId36"/>
    <p:sldId id="574" r:id="rId37"/>
    <p:sldId id="537" r:id="rId38"/>
    <p:sldId id="548" r:id="rId39"/>
    <p:sldId id="608"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ole Balza" initials="NB" lastIdx="1" clrIdx="0">
    <p:extLst>
      <p:ext uri="{19B8F6BF-5375-455C-9EA6-DF929625EA0E}">
        <p15:presenceInfo xmlns:p15="http://schemas.microsoft.com/office/powerpoint/2012/main" userId="Nicole Balz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2534"/>
    <a:srgbClr val="14B6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9638B1-FA73-4E08-9984-F471CDDF1231}" v="154" dt="2019-07-10T20:33:15.0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432" autoAdjust="0"/>
    <p:restoredTop sz="93537" autoAdjust="0"/>
  </p:normalViewPr>
  <p:slideViewPr>
    <p:cSldViewPr snapToGrid="0" snapToObjects="1">
      <p:cViewPr varScale="1">
        <p:scale>
          <a:sx n="119" d="100"/>
          <a:sy n="119" d="100"/>
        </p:scale>
        <p:origin x="352"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commentAuthors" Target="commentAuthors.xml"/><Relationship Id="rId47"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ssa Krogmann" userId="d947f805-5955-4c43-a5c2-60811c714023" providerId="ADAL" clId="{CB564605-FAE8-4FA7-A2CF-8FC8A19CCCD7}"/>
    <pc:docChg chg="undo redo custSel addSld delSld modSld sldOrd">
      <pc:chgData name="Marissa Krogmann" userId="d947f805-5955-4c43-a5c2-60811c714023" providerId="ADAL" clId="{CB564605-FAE8-4FA7-A2CF-8FC8A19CCCD7}" dt="2019-07-10T16:51:34.594" v="761" actId="1076"/>
      <pc:docMkLst>
        <pc:docMk/>
      </pc:docMkLst>
      <pc:sldChg chg="modSp">
        <pc:chgData name="Marissa Krogmann" userId="d947f805-5955-4c43-a5c2-60811c714023" providerId="ADAL" clId="{CB564605-FAE8-4FA7-A2CF-8FC8A19CCCD7}" dt="2019-07-10T16:51:34.594" v="761" actId="1076"/>
        <pc:sldMkLst>
          <pc:docMk/>
          <pc:sldMk cId="4140936783" sldId="256"/>
        </pc:sldMkLst>
        <pc:spChg chg="mod">
          <ac:chgData name="Marissa Krogmann" userId="d947f805-5955-4c43-a5c2-60811c714023" providerId="ADAL" clId="{CB564605-FAE8-4FA7-A2CF-8FC8A19CCCD7}" dt="2019-07-10T16:51:34.594" v="761" actId="1076"/>
          <ac:spMkLst>
            <pc:docMk/>
            <pc:sldMk cId="4140936783" sldId="256"/>
            <ac:spMk id="5" creationId="{00000000-0000-0000-0000-000000000000}"/>
          </ac:spMkLst>
        </pc:spChg>
      </pc:sldChg>
      <pc:sldChg chg="del">
        <pc:chgData name="Marissa Krogmann" userId="d947f805-5955-4c43-a5c2-60811c714023" providerId="ADAL" clId="{CB564605-FAE8-4FA7-A2CF-8FC8A19CCCD7}" dt="2019-07-10T15:54:41.357" v="35" actId="2696"/>
        <pc:sldMkLst>
          <pc:docMk/>
          <pc:sldMk cId="1007384164" sldId="258"/>
        </pc:sldMkLst>
      </pc:sldChg>
      <pc:sldChg chg="addSp delSp modSp">
        <pc:chgData name="Marissa Krogmann" userId="d947f805-5955-4c43-a5c2-60811c714023" providerId="ADAL" clId="{CB564605-FAE8-4FA7-A2CF-8FC8A19CCCD7}" dt="2019-07-10T15:54:22.421" v="34" actId="403"/>
        <pc:sldMkLst>
          <pc:docMk/>
          <pc:sldMk cId="1420393676" sldId="259"/>
        </pc:sldMkLst>
        <pc:spChg chg="mod">
          <ac:chgData name="Marissa Krogmann" userId="d947f805-5955-4c43-a5c2-60811c714023" providerId="ADAL" clId="{CB564605-FAE8-4FA7-A2CF-8FC8A19CCCD7}" dt="2019-07-10T15:53:55.085" v="21" actId="20577"/>
          <ac:spMkLst>
            <pc:docMk/>
            <pc:sldMk cId="1420393676" sldId="259"/>
            <ac:spMk id="2" creationId="{00000000-0000-0000-0000-000000000000}"/>
          </ac:spMkLst>
        </pc:spChg>
        <pc:spChg chg="del mod">
          <ac:chgData name="Marissa Krogmann" userId="d947f805-5955-4c43-a5c2-60811c714023" providerId="ADAL" clId="{CB564605-FAE8-4FA7-A2CF-8FC8A19CCCD7}" dt="2019-07-10T15:54:04.665" v="23" actId="478"/>
          <ac:spMkLst>
            <pc:docMk/>
            <pc:sldMk cId="1420393676" sldId="259"/>
            <ac:spMk id="3" creationId="{00000000-0000-0000-0000-000000000000}"/>
          </ac:spMkLst>
        </pc:spChg>
        <pc:spChg chg="add del mod">
          <ac:chgData name="Marissa Krogmann" userId="d947f805-5955-4c43-a5c2-60811c714023" providerId="ADAL" clId="{CB564605-FAE8-4FA7-A2CF-8FC8A19CCCD7}" dt="2019-07-10T15:54:08.877" v="26" actId="478"/>
          <ac:spMkLst>
            <pc:docMk/>
            <pc:sldMk cId="1420393676" sldId="259"/>
            <ac:spMk id="6" creationId="{9EE539AC-BC2E-43BC-A043-D9D2113980DA}"/>
          </ac:spMkLst>
        </pc:spChg>
        <pc:spChg chg="add mod">
          <ac:chgData name="Marissa Krogmann" userId="d947f805-5955-4c43-a5c2-60811c714023" providerId="ADAL" clId="{CB564605-FAE8-4FA7-A2CF-8FC8A19CCCD7}" dt="2019-07-10T15:54:22.421" v="34" actId="403"/>
          <ac:spMkLst>
            <pc:docMk/>
            <pc:sldMk cId="1420393676" sldId="259"/>
            <ac:spMk id="7" creationId="{D46844EE-68F9-4778-BE01-B30A115E5CF8}"/>
          </ac:spMkLst>
        </pc:spChg>
      </pc:sldChg>
      <pc:sldChg chg="add del">
        <pc:chgData name="Marissa Krogmann" userId="d947f805-5955-4c43-a5c2-60811c714023" providerId="ADAL" clId="{CB564605-FAE8-4FA7-A2CF-8FC8A19CCCD7}" dt="2019-07-10T16:33:11.163" v="609" actId="2696"/>
        <pc:sldMkLst>
          <pc:docMk/>
          <pc:sldMk cId="491705403" sldId="475"/>
        </pc:sldMkLst>
      </pc:sldChg>
      <pc:sldChg chg="del">
        <pc:chgData name="Marissa Krogmann" userId="d947f805-5955-4c43-a5c2-60811c714023" providerId="ADAL" clId="{CB564605-FAE8-4FA7-A2CF-8FC8A19CCCD7}" dt="2019-07-10T15:58:14.023" v="139" actId="2696"/>
        <pc:sldMkLst>
          <pc:docMk/>
          <pc:sldMk cId="3476152083" sldId="489"/>
        </pc:sldMkLst>
      </pc:sldChg>
      <pc:sldChg chg="del">
        <pc:chgData name="Marissa Krogmann" userId="d947f805-5955-4c43-a5c2-60811c714023" providerId="ADAL" clId="{CB564605-FAE8-4FA7-A2CF-8FC8A19CCCD7}" dt="2019-07-10T15:58:26.684" v="173" actId="2696"/>
        <pc:sldMkLst>
          <pc:docMk/>
          <pc:sldMk cId="1585882846" sldId="490"/>
        </pc:sldMkLst>
      </pc:sldChg>
      <pc:sldChg chg="del">
        <pc:chgData name="Marissa Krogmann" userId="d947f805-5955-4c43-a5c2-60811c714023" providerId="ADAL" clId="{CB564605-FAE8-4FA7-A2CF-8FC8A19CCCD7}" dt="2019-07-10T15:58:13.631" v="138" actId="2696"/>
        <pc:sldMkLst>
          <pc:docMk/>
          <pc:sldMk cId="3772109177" sldId="491"/>
        </pc:sldMkLst>
      </pc:sldChg>
      <pc:sldChg chg="del">
        <pc:chgData name="Marissa Krogmann" userId="d947f805-5955-4c43-a5c2-60811c714023" providerId="ADAL" clId="{CB564605-FAE8-4FA7-A2CF-8FC8A19CCCD7}" dt="2019-07-10T15:58:20.231" v="155" actId="2696"/>
        <pc:sldMkLst>
          <pc:docMk/>
          <pc:sldMk cId="846724499" sldId="493"/>
        </pc:sldMkLst>
      </pc:sldChg>
      <pc:sldChg chg="add">
        <pc:chgData name="Marissa Krogmann" userId="d947f805-5955-4c43-a5c2-60811c714023" providerId="ADAL" clId="{CB564605-FAE8-4FA7-A2CF-8FC8A19CCCD7}" dt="2019-07-10T16:32:59.483" v="607"/>
        <pc:sldMkLst>
          <pc:docMk/>
          <pc:sldMk cId="926792556" sldId="495"/>
        </pc:sldMkLst>
      </pc:sldChg>
      <pc:sldChg chg="del">
        <pc:chgData name="Marissa Krogmann" userId="d947f805-5955-4c43-a5c2-60811c714023" providerId="ADAL" clId="{CB564605-FAE8-4FA7-A2CF-8FC8A19CCCD7}" dt="2019-07-10T15:58:11.013" v="134" actId="2696"/>
        <pc:sldMkLst>
          <pc:docMk/>
          <pc:sldMk cId="101144096" sldId="497"/>
        </pc:sldMkLst>
      </pc:sldChg>
      <pc:sldChg chg="del">
        <pc:chgData name="Marissa Krogmann" userId="d947f805-5955-4c43-a5c2-60811c714023" providerId="ADAL" clId="{CB564605-FAE8-4FA7-A2CF-8FC8A19CCCD7}" dt="2019-07-10T15:58:22.853" v="163" actId="2696"/>
        <pc:sldMkLst>
          <pc:docMk/>
          <pc:sldMk cId="1098079857" sldId="504"/>
        </pc:sldMkLst>
      </pc:sldChg>
      <pc:sldChg chg="del">
        <pc:chgData name="Marissa Krogmann" userId="d947f805-5955-4c43-a5c2-60811c714023" providerId="ADAL" clId="{CB564605-FAE8-4FA7-A2CF-8FC8A19CCCD7}" dt="2019-07-10T15:58:16.877" v="146" actId="2696"/>
        <pc:sldMkLst>
          <pc:docMk/>
          <pc:sldMk cId="3218663851" sldId="506"/>
        </pc:sldMkLst>
      </pc:sldChg>
      <pc:sldChg chg="del">
        <pc:chgData name="Marissa Krogmann" userId="d947f805-5955-4c43-a5c2-60811c714023" providerId="ADAL" clId="{CB564605-FAE8-4FA7-A2CF-8FC8A19CCCD7}" dt="2019-07-10T15:58:15.323" v="142" actId="2696"/>
        <pc:sldMkLst>
          <pc:docMk/>
          <pc:sldMk cId="2864398308" sldId="507"/>
        </pc:sldMkLst>
      </pc:sldChg>
      <pc:sldChg chg="del">
        <pc:chgData name="Marissa Krogmann" userId="d947f805-5955-4c43-a5c2-60811c714023" providerId="ADAL" clId="{CB564605-FAE8-4FA7-A2CF-8FC8A19CCCD7}" dt="2019-07-10T15:58:26.300" v="172" actId="2696"/>
        <pc:sldMkLst>
          <pc:docMk/>
          <pc:sldMk cId="912463427" sldId="510"/>
        </pc:sldMkLst>
      </pc:sldChg>
      <pc:sldChg chg="del">
        <pc:chgData name="Marissa Krogmann" userId="d947f805-5955-4c43-a5c2-60811c714023" providerId="ADAL" clId="{CB564605-FAE8-4FA7-A2CF-8FC8A19CCCD7}" dt="2019-07-10T15:58:12.172" v="136" actId="2696"/>
        <pc:sldMkLst>
          <pc:docMk/>
          <pc:sldMk cId="4039940319" sldId="523"/>
        </pc:sldMkLst>
      </pc:sldChg>
      <pc:sldChg chg="add del modTransition">
        <pc:chgData name="Marissa Krogmann" userId="d947f805-5955-4c43-a5c2-60811c714023" providerId="ADAL" clId="{CB564605-FAE8-4FA7-A2CF-8FC8A19CCCD7}" dt="2019-07-10T16:34:44.403" v="664"/>
        <pc:sldMkLst>
          <pc:docMk/>
          <pc:sldMk cId="3848444537" sldId="526"/>
        </pc:sldMkLst>
      </pc:sldChg>
      <pc:sldChg chg="del">
        <pc:chgData name="Marissa Krogmann" userId="d947f805-5955-4c43-a5c2-60811c714023" providerId="ADAL" clId="{CB564605-FAE8-4FA7-A2CF-8FC8A19CCCD7}" dt="2019-07-10T15:58:11.638" v="135" actId="2696"/>
        <pc:sldMkLst>
          <pc:docMk/>
          <pc:sldMk cId="1996245292" sldId="529"/>
        </pc:sldMkLst>
      </pc:sldChg>
      <pc:sldChg chg="add del modTransition">
        <pc:chgData name="Marissa Krogmann" userId="d947f805-5955-4c43-a5c2-60811c714023" providerId="ADAL" clId="{CB564605-FAE8-4FA7-A2CF-8FC8A19CCCD7}" dt="2019-07-10T16:35:02.508" v="666"/>
        <pc:sldMkLst>
          <pc:docMk/>
          <pc:sldMk cId="3855468051" sldId="537"/>
        </pc:sldMkLst>
      </pc:sldChg>
      <pc:sldChg chg="del">
        <pc:chgData name="Marissa Krogmann" userId="d947f805-5955-4c43-a5c2-60811c714023" providerId="ADAL" clId="{CB564605-FAE8-4FA7-A2CF-8FC8A19CCCD7}" dt="2019-07-10T15:58:14.485" v="140" actId="2696"/>
        <pc:sldMkLst>
          <pc:docMk/>
          <pc:sldMk cId="267372962" sldId="538"/>
        </pc:sldMkLst>
      </pc:sldChg>
      <pc:sldChg chg="del">
        <pc:chgData name="Marissa Krogmann" userId="d947f805-5955-4c43-a5c2-60811c714023" providerId="ADAL" clId="{CB564605-FAE8-4FA7-A2CF-8FC8A19CCCD7}" dt="2019-07-10T15:58:18.569" v="150" actId="2696"/>
        <pc:sldMkLst>
          <pc:docMk/>
          <pc:sldMk cId="3091412498" sldId="539"/>
        </pc:sldMkLst>
      </pc:sldChg>
      <pc:sldChg chg="del">
        <pc:chgData name="Marissa Krogmann" userId="d947f805-5955-4c43-a5c2-60811c714023" providerId="ADAL" clId="{CB564605-FAE8-4FA7-A2CF-8FC8A19CCCD7}" dt="2019-07-10T15:58:16.736" v="145" actId="2696"/>
        <pc:sldMkLst>
          <pc:docMk/>
          <pc:sldMk cId="425420064" sldId="541"/>
        </pc:sldMkLst>
      </pc:sldChg>
      <pc:sldChg chg="del">
        <pc:chgData name="Marissa Krogmann" userId="d947f805-5955-4c43-a5c2-60811c714023" providerId="ADAL" clId="{CB564605-FAE8-4FA7-A2CF-8FC8A19CCCD7}" dt="2019-07-10T15:58:09.870" v="132" actId="2696"/>
        <pc:sldMkLst>
          <pc:docMk/>
          <pc:sldMk cId="179004063" sldId="543"/>
        </pc:sldMkLst>
      </pc:sldChg>
      <pc:sldChg chg="del">
        <pc:chgData name="Marissa Krogmann" userId="d947f805-5955-4c43-a5c2-60811c714023" providerId="ADAL" clId="{CB564605-FAE8-4FA7-A2CF-8FC8A19CCCD7}" dt="2019-07-10T15:58:10.479" v="133" actId="2696"/>
        <pc:sldMkLst>
          <pc:docMk/>
          <pc:sldMk cId="1449196591" sldId="544"/>
        </pc:sldMkLst>
      </pc:sldChg>
      <pc:sldChg chg="add modTransition">
        <pc:chgData name="Marissa Krogmann" userId="d947f805-5955-4c43-a5c2-60811c714023" providerId="ADAL" clId="{CB564605-FAE8-4FA7-A2CF-8FC8A19CCCD7}" dt="2019-07-10T16:04:56.033" v="341"/>
        <pc:sldMkLst>
          <pc:docMk/>
          <pc:sldMk cId="4045474171" sldId="546"/>
        </pc:sldMkLst>
      </pc:sldChg>
      <pc:sldChg chg="modSp add modTransition">
        <pc:chgData name="Marissa Krogmann" userId="d947f805-5955-4c43-a5c2-60811c714023" providerId="ADAL" clId="{CB564605-FAE8-4FA7-A2CF-8FC8A19CCCD7}" dt="2019-07-10T16:26:29.619" v="444" actId="14100"/>
        <pc:sldMkLst>
          <pc:docMk/>
          <pc:sldMk cId="2419306075" sldId="547"/>
        </pc:sldMkLst>
        <pc:picChg chg="mod">
          <ac:chgData name="Marissa Krogmann" userId="d947f805-5955-4c43-a5c2-60811c714023" providerId="ADAL" clId="{CB564605-FAE8-4FA7-A2CF-8FC8A19CCCD7}" dt="2019-07-10T16:26:29.619" v="444" actId="14100"/>
          <ac:picMkLst>
            <pc:docMk/>
            <pc:sldMk cId="2419306075" sldId="547"/>
            <ac:picMk id="6" creationId="{B370D80B-DDF0-43A8-997B-C75CBE0FB239}"/>
          </ac:picMkLst>
        </pc:picChg>
      </pc:sldChg>
      <pc:sldChg chg="add modTransition modNotes">
        <pc:chgData name="Marissa Krogmann" userId="d947f805-5955-4c43-a5c2-60811c714023" providerId="ADAL" clId="{CB564605-FAE8-4FA7-A2CF-8FC8A19CCCD7}" dt="2019-07-10T16:35:05.417" v="668" actId="27636"/>
        <pc:sldMkLst>
          <pc:docMk/>
          <pc:sldMk cId="1585882846" sldId="548"/>
        </pc:sldMkLst>
      </pc:sldChg>
      <pc:sldChg chg="del">
        <pc:chgData name="Marissa Krogmann" userId="d947f805-5955-4c43-a5c2-60811c714023" providerId="ADAL" clId="{CB564605-FAE8-4FA7-A2CF-8FC8A19CCCD7}" dt="2019-07-10T15:58:20.954" v="158" actId="2696"/>
        <pc:sldMkLst>
          <pc:docMk/>
          <pc:sldMk cId="1879508376" sldId="548"/>
        </pc:sldMkLst>
      </pc:sldChg>
      <pc:sldChg chg="del">
        <pc:chgData name="Marissa Krogmann" userId="d947f805-5955-4c43-a5c2-60811c714023" providerId="ADAL" clId="{CB564605-FAE8-4FA7-A2CF-8FC8A19CCCD7}" dt="2019-07-10T15:58:17.033" v="147" actId="2696"/>
        <pc:sldMkLst>
          <pc:docMk/>
          <pc:sldMk cId="2867589473" sldId="550"/>
        </pc:sldMkLst>
      </pc:sldChg>
      <pc:sldChg chg="del">
        <pc:chgData name="Marissa Krogmann" userId="d947f805-5955-4c43-a5c2-60811c714023" providerId="ADAL" clId="{CB564605-FAE8-4FA7-A2CF-8FC8A19CCCD7}" dt="2019-07-10T15:58:20.608" v="157" actId="2696"/>
        <pc:sldMkLst>
          <pc:docMk/>
          <pc:sldMk cId="2580186066" sldId="551"/>
        </pc:sldMkLst>
      </pc:sldChg>
      <pc:sldChg chg="add modTransition">
        <pc:chgData name="Marissa Krogmann" userId="d947f805-5955-4c43-a5c2-60811c714023" providerId="ADAL" clId="{CB564605-FAE8-4FA7-A2CF-8FC8A19CCCD7}" dt="2019-07-10T16:26:33.869" v="445"/>
        <pc:sldMkLst>
          <pc:docMk/>
          <pc:sldMk cId="3352114209" sldId="552"/>
        </pc:sldMkLst>
      </pc:sldChg>
      <pc:sldChg chg="add modTransition">
        <pc:chgData name="Marissa Krogmann" userId="d947f805-5955-4c43-a5c2-60811c714023" providerId="ADAL" clId="{CB564605-FAE8-4FA7-A2CF-8FC8A19CCCD7}" dt="2019-07-10T15:57:59.466" v="129"/>
        <pc:sldMkLst>
          <pc:docMk/>
          <pc:sldMk cId="787415365" sldId="555"/>
        </pc:sldMkLst>
      </pc:sldChg>
      <pc:sldChg chg="add modTransition setBg">
        <pc:chgData name="Marissa Krogmann" userId="d947f805-5955-4c43-a5c2-60811c714023" providerId="ADAL" clId="{CB564605-FAE8-4FA7-A2CF-8FC8A19CCCD7}" dt="2019-07-10T16:00:27.442" v="229"/>
        <pc:sldMkLst>
          <pc:docMk/>
          <pc:sldMk cId="2165464234" sldId="558"/>
        </pc:sldMkLst>
      </pc:sldChg>
      <pc:sldChg chg="add modTransition">
        <pc:chgData name="Marissa Krogmann" userId="d947f805-5955-4c43-a5c2-60811c714023" providerId="ADAL" clId="{CB564605-FAE8-4FA7-A2CF-8FC8A19CCCD7}" dt="2019-07-10T16:26:38.969" v="447"/>
        <pc:sldMkLst>
          <pc:docMk/>
          <pc:sldMk cId="847649185" sldId="566"/>
        </pc:sldMkLst>
      </pc:sldChg>
      <pc:sldChg chg="add modTransition">
        <pc:chgData name="Marissa Krogmann" userId="d947f805-5955-4c43-a5c2-60811c714023" providerId="ADAL" clId="{CB564605-FAE8-4FA7-A2CF-8FC8A19CCCD7}" dt="2019-07-10T16:26:45.642" v="449"/>
        <pc:sldMkLst>
          <pc:docMk/>
          <pc:sldMk cId="1042364860" sldId="567"/>
        </pc:sldMkLst>
      </pc:sldChg>
      <pc:sldChg chg="add modTransition">
        <pc:chgData name="Marissa Krogmann" userId="d947f805-5955-4c43-a5c2-60811c714023" providerId="ADAL" clId="{CB564605-FAE8-4FA7-A2CF-8FC8A19CCCD7}" dt="2019-07-10T16:26:42.524" v="448"/>
        <pc:sldMkLst>
          <pc:docMk/>
          <pc:sldMk cId="3041895320" sldId="568"/>
        </pc:sldMkLst>
      </pc:sldChg>
      <pc:sldChg chg="del">
        <pc:chgData name="Marissa Krogmann" userId="d947f805-5955-4c43-a5c2-60811c714023" providerId="ADAL" clId="{CB564605-FAE8-4FA7-A2CF-8FC8A19CCCD7}" dt="2019-07-10T15:58:23.972" v="166" actId="2696"/>
        <pc:sldMkLst>
          <pc:docMk/>
          <pc:sldMk cId="3470126648" sldId="569"/>
        </pc:sldMkLst>
      </pc:sldChg>
      <pc:sldChg chg="add modTransition">
        <pc:chgData name="Marissa Krogmann" userId="d947f805-5955-4c43-a5c2-60811c714023" providerId="ADAL" clId="{CB564605-FAE8-4FA7-A2CF-8FC8A19CCCD7}" dt="2019-07-10T16:32:56.019" v="606"/>
        <pc:sldMkLst>
          <pc:docMk/>
          <pc:sldMk cId="3417018940" sldId="570"/>
        </pc:sldMkLst>
      </pc:sldChg>
      <pc:sldChg chg="add modTransition">
        <pc:chgData name="Marissa Krogmann" userId="d947f805-5955-4c43-a5c2-60811c714023" providerId="ADAL" clId="{CB564605-FAE8-4FA7-A2CF-8FC8A19CCCD7}" dt="2019-07-10T16:26:36.173" v="446"/>
        <pc:sldMkLst>
          <pc:docMk/>
          <pc:sldMk cId="1766498533" sldId="571"/>
        </pc:sldMkLst>
      </pc:sldChg>
      <pc:sldChg chg="add modTransition">
        <pc:chgData name="Marissa Krogmann" userId="d947f805-5955-4c43-a5c2-60811c714023" providerId="ADAL" clId="{CB564605-FAE8-4FA7-A2CF-8FC8A19CCCD7}" dt="2019-07-10T16:34:47.923" v="665"/>
        <pc:sldMkLst>
          <pc:docMk/>
          <pc:sldMk cId="653841273" sldId="574"/>
        </pc:sldMkLst>
      </pc:sldChg>
      <pc:sldChg chg="add modTransition">
        <pc:chgData name="Marissa Krogmann" userId="d947f805-5955-4c43-a5c2-60811c714023" providerId="ADAL" clId="{CB564605-FAE8-4FA7-A2CF-8FC8A19CCCD7}" dt="2019-07-10T16:32:52.271" v="605"/>
        <pc:sldMkLst>
          <pc:docMk/>
          <pc:sldMk cId="1971693464" sldId="575"/>
        </pc:sldMkLst>
      </pc:sldChg>
      <pc:sldChg chg="del">
        <pc:chgData name="Marissa Krogmann" userId="d947f805-5955-4c43-a5c2-60811c714023" providerId="ADAL" clId="{CB564605-FAE8-4FA7-A2CF-8FC8A19CCCD7}" dt="2019-07-10T15:58:20.452" v="156" actId="2696"/>
        <pc:sldMkLst>
          <pc:docMk/>
          <pc:sldMk cId="1976869971" sldId="583"/>
        </pc:sldMkLst>
      </pc:sldChg>
      <pc:sldChg chg="add modTransition">
        <pc:chgData name="Marissa Krogmann" userId="d947f805-5955-4c43-a5c2-60811c714023" providerId="ADAL" clId="{CB564605-FAE8-4FA7-A2CF-8FC8A19CCCD7}" dt="2019-07-10T16:26:18.469" v="442"/>
        <pc:sldMkLst>
          <pc:docMk/>
          <pc:sldMk cId="1391124973" sldId="585"/>
        </pc:sldMkLst>
      </pc:sldChg>
      <pc:sldChg chg="del">
        <pc:chgData name="Marissa Krogmann" userId="d947f805-5955-4c43-a5c2-60811c714023" providerId="ADAL" clId="{CB564605-FAE8-4FA7-A2CF-8FC8A19CCCD7}" dt="2019-07-10T15:58:22.129" v="161" actId="2696"/>
        <pc:sldMkLst>
          <pc:docMk/>
          <pc:sldMk cId="2115951201" sldId="586"/>
        </pc:sldMkLst>
      </pc:sldChg>
      <pc:sldChg chg="del">
        <pc:chgData name="Marissa Krogmann" userId="d947f805-5955-4c43-a5c2-60811c714023" providerId="ADAL" clId="{CB564605-FAE8-4FA7-A2CF-8FC8A19CCCD7}" dt="2019-07-10T15:58:15.716" v="143" actId="2696"/>
        <pc:sldMkLst>
          <pc:docMk/>
          <pc:sldMk cId="4062992522" sldId="587"/>
        </pc:sldMkLst>
      </pc:sldChg>
      <pc:sldChg chg="add modTransition">
        <pc:chgData name="Marissa Krogmann" userId="d947f805-5955-4c43-a5c2-60811c714023" providerId="ADAL" clId="{CB564605-FAE8-4FA7-A2CF-8FC8A19CCCD7}" dt="2019-07-10T16:05:03.222" v="343"/>
        <pc:sldMkLst>
          <pc:docMk/>
          <pc:sldMk cId="1277947651" sldId="591"/>
        </pc:sldMkLst>
      </pc:sldChg>
      <pc:sldChg chg="del">
        <pc:chgData name="Marissa Krogmann" userId="d947f805-5955-4c43-a5c2-60811c714023" providerId="ADAL" clId="{CB564605-FAE8-4FA7-A2CF-8FC8A19CCCD7}" dt="2019-07-10T15:58:22.505" v="162" actId="2696"/>
        <pc:sldMkLst>
          <pc:docMk/>
          <pc:sldMk cId="2577317228" sldId="591"/>
        </pc:sldMkLst>
      </pc:sldChg>
      <pc:sldChg chg="del">
        <pc:chgData name="Marissa Krogmann" userId="d947f805-5955-4c43-a5c2-60811c714023" providerId="ADAL" clId="{CB564605-FAE8-4FA7-A2CF-8FC8A19CCCD7}" dt="2019-07-10T15:58:18.759" v="151" actId="2696"/>
        <pc:sldMkLst>
          <pc:docMk/>
          <pc:sldMk cId="2439842397" sldId="592"/>
        </pc:sldMkLst>
      </pc:sldChg>
      <pc:sldChg chg="del">
        <pc:chgData name="Marissa Krogmann" userId="d947f805-5955-4c43-a5c2-60811c714023" providerId="ADAL" clId="{CB564605-FAE8-4FA7-A2CF-8FC8A19CCCD7}" dt="2019-07-10T15:58:18.884" v="152" actId="2696"/>
        <pc:sldMkLst>
          <pc:docMk/>
          <pc:sldMk cId="1242646064" sldId="593"/>
        </pc:sldMkLst>
      </pc:sldChg>
      <pc:sldChg chg="add modTransition">
        <pc:chgData name="Marissa Krogmann" userId="d947f805-5955-4c43-a5c2-60811c714023" providerId="ADAL" clId="{CB564605-FAE8-4FA7-A2CF-8FC8A19CCCD7}" dt="2019-07-10T16:04:59.834" v="342"/>
        <pc:sldMkLst>
          <pc:docMk/>
          <pc:sldMk cId="1350879288" sldId="593"/>
        </pc:sldMkLst>
      </pc:sldChg>
      <pc:sldChg chg="del">
        <pc:chgData name="Marissa Krogmann" userId="d947f805-5955-4c43-a5c2-60811c714023" providerId="ADAL" clId="{CB564605-FAE8-4FA7-A2CF-8FC8A19CCCD7}" dt="2019-07-10T15:58:23.231" v="164" actId="2696"/>
        <pc:sldMkLst>
          <pc:docMk/>
          <pc:sldMk cId="827548431" sldId="595"/>
        </pc:sldMkLst>
      </pc:sldChg>
      <pc:sldChg chg="del">
        <pc:chgData name="Marissa Krogmann" userId="d947f805-5955-4c43-a5c2-60811c714023" providerId="ADAL" clId="{CB564605-FAE8-4FA7-A2CF-8FC8A19CCCD7}" dt="2019-07-10T15:58:24.921" v="168" actId="2696"/>
        <pc:sldMkLst>
          <pc:docMk/>
          <pc:sldMk cId="2464196790" sldId="597"/>
        </pc:sldMkLst>
      </pc:sldChg>
      <pc:sldChg chg="del">
        <pc:chgData name="Marissa Krogmann" userId="d947f805-5955-4c43-a5c2-60811c714023" providerId="ADAL" clId="{CB564605-FAE8-4FA7-A2CF-8FC8A19CCCD7}" dt="2019-07-10T15:58:19.480" v="153" actId="2696"/>
        <pc:sldMkLst>
          <pc:docMk/>
          <pc:sldMk cId="842060302" sldId="599"/>
        </pc:sldMkLst>
      </pc:sldChg>
      <pc:sldChg chg="del">
        <pc:chgData name="Marissa Krogmann" userId="d947f805-5955-4c43-a5c2-60811c714023" providerId="ADAL" clId="{CB564605-FAE8-4FA7-A2CF-8FC8A19CCCD7}" dt="2019-07-10T15:58:12.642" v="137" actId="2696"/>
        <pc:sldMkLst>
          <pc:docMk/>
          <pc:sldMk cId="3776546348" sldId="600"/>
        </pc:sldMkLst>
      </pc:sldChg>
      <pc:sldChg chg="del">
        <pc:chgData name="Marissa Krogmann" userId="d947f805-5955-4c43-a5c2-60811c714023" providerId="ADAL" clId="{CB564605-FAE8-4FA7-A2CF-8FC8A19CCCD7}" dt="2019-07-10T15:58:21.365" v="159" actId="2696"/>
        <pc:sldMkLst>
          <pc:docMk/>
          <pc:sldMk cId="4216601337" sldId="601"/>
        </pc:sldMkLst>
      </pc:sldChg>
      <pc:sldChg chg="del">
        <pc:chgData name="Marissa Krogmann" userId="d947f805-5955-4c43-a5c2-60811c714023" providerId="ADAL" clId="{CB564605-FAE8-4FA7-A2CF-8FC8A19CCCD7}" dt="2019-07-10T15:58:21.375" v="160" actId="2696"/>
        <pc:sldMkLst>
          <pc:docMk/>
          <pc:sldMk cId="439541476" sldId="602"/>
        </pc:sldMkLst>
      </pc:sldChg>
      <pc:sldChg chg="del">
        <pc:chgData name="Marissa Krogmann" userId="d947f805-5955-4c43-a5c2-60811c714023" providerId="ADAL" clId="{CB564605-FAE8-4FA7-A2CF-8FC8A19CCCD7}" dt="2019-07-10T15:58:17.910" v="149" actId="2696"/>
        <pc:sldMkLst>
          <pc:docMk/>
          <pc:sldMk cId="2816689895" sldId="603"/>
        </pc:sldMkLst>
      </pc:sldChg>
      <pc:sldChg chg="del">
        <pc:chgData name="Marissa Krogmann" userId="d947f805-5955-4c43-a5c2-60811c714023" providerId="ADAL" clId="{CB564605-FAE8-4FA7-A2CF-8FC8A19CCCD7}" dt="2019-07-10T15:58:19.903" v="154" actId="2696"/>
        <pc:sldMkLst>
          <pc:docMk/>
          <pc:sldMk cId="4013926775" sldId="604"/>
        </pc:sldMkLst>
      </pc:sldChg>
      <pc:sldChg chg="add del modTransition">
        <pc:chgData name="Marissa Krogmann" userId="d947f805-5955-4c43-a5c2-60811c714023" providerId="ADAL" clId="{CB564605-FAE8-4FA7-A2CF-8FC8A19CCCD7}" dt="2019-07-10T16:26:14.957" v="441" actId="2696"/>
        <pc:sldMkLst>
          <pc:docMk/>
          <pc:sldMk cId="1589700389" sldId="605"/>
        </pc:sldMkLst>
      </pc:sldChg>
      <pc:sldChg chg="del">
        <pc:chgData name="Marissa Krogmann" userId="d947f805-5955-4c43-a5c2-60811c714023" providerId="ADAL" clId="{CB564605-FAE8-4FA7-A2CF-8FC8A19CCCD7}" dt="2019-07-10T15:58:23.479" v="165" actId="2696"/>
        <pc:sldMkLst>
          <pc:docMk/>
          <pc:sldMk cId="2426258760" sldId="606"/>
        </pc:sldMkLst>
      </pc:sldChg>
      <pc:sldChg chg="add modTransition">
        <pc:chgData name="Marissa Krogmann" userId="d947f805-5955-4c43-a5c2-60811c714023" providerId="ADAL" clId="{CB564605-FAE8-4FA7-A2CF-8FC8A19CCCD7}" dt="2019-07-10T16:04:52.734" v="340"/>
        <pc:sldMkLst>
          <pc:docMk/>
          <pc:sldMk cId="2990114362" sldId="606"/>
        </pc:sldMkLst>
      </pc:sldChg>
      <pc:sldChg chg="del">
        <pc:chgData name="Marissa Krogmann" userId="d947f805-5955-4c43-a5c2-60811c714023" providerId="ADAL" clId="{CB564605-FAE8-4FA7-A2CF-8FC8A19CCCD7}" dt="2019-07-10T15:58:24.383" v="167" actId="2696"/>
        <pc:sldMkLst>
          <pc:docMk/>
          <pc:sldMk cId="2508617543" sldId="607"/>
        </pc:sldMkLst>
      </pc:sldChg>
      <pc:sldChg chg="addSp delSp modSp">
        <pc:chgData name="Marissa Krogmann" userId="d947f805-5955-4c43-a5c2-60811c714023" providerId="ADAL" clId="{CB564605-FAE8-4FA7-A2CF-8FC8A19CCCD7}" dt="2019-07-10T16:35:44.938" v="703" actId="1076"/>
        <pc:sldMkLst>
          <pc:docMk/>
          <pc:sldMk cId="1782355344" sldId="608"/>
        </pc:sldMkLst>
        <pc:spChg chg="del">
          <ac:chgData name="Marissa Krogmann" userId="d947f805-5955-4c43-a5c2-60811c714023" providerId="ADAL" clId="{CB564605-FAE8-4FA7-A2CF-8FC8A19CCCD7}" dt="2019-07-10T16:35:14.077" v="669" actId="478"/>
          <ac:spMkLst>
            <pc:docMk/>
            <pc:sldMk cId="1782355344" sldId="608"/>
            <ac:spMk id="2" creationId="{D7E55444-510C-4151-A24F-AE3DE749A84F}"/>
          </ac:spMkLst>
        </pc:spChg>
        <pc:spChg chg="add del mod">
          <ac:chgData name="Marissa Krogmann" userId="d947f805-5955-4c43-a5c2-60811c714023" providerId="ADAL" clId="{CB564605-FAE8-4FA7-A2CF-8FC8A19CCCD7}" dt="2019-07-10T16:35:44.938" v="703" actId="1076"/>
          <ac:spMkLst>
            <pc:docMk/>
            <pc:sldMk cId="1782355344" sldId="608"/>
            <ac:spMk id="4" creationId="{FFD6CDF3-5DEA-4879-B47B-DD90A80724F9}"/>
          </ac:spMkLst>
        </pc:spChg>
      </pc:sldChg>
      <pc:sldChg chg="del">
        <pc:chgData name="Marissa Krogmann" userId="d947f805-5955-4c43-a5c2-60811c714023" providerId="ADAL" clId="{CB564605-FAE8-4FA7-A2CF-8FC8A19CCCD7}" dt="2019-07-10T15:58:15.001" v="141" actId="2696"/>
        <pc:sldMkLst>
          <pc:docMk/>
          <pc:sldMk cId="3079926920" sldId="609"/>
        </pc:sldMkLst>
      </pc:sldChg>
      <pc:sldChg chg="del">
        <pc:chgData name="Marissa Krogmann" userId="d947f805-5955-4c43-a5c2-60811c714023" providerId="ADAL" clId="{CB564605-FAE8-4FA7-A2CF-8FC8A19CCCD7}" dt="2019-07-10T15:58:16.218" v="144" actId="2696"/>
        <pc:sldMkLst>
          <pc:docMk/>
          <pc:sldMk cId="557758570" sldId="610"/>
        </pc:sldMkLst>
      </pc:sldChg>
      <pc:sldChg chg="del">
        <pc:chgData name="Marissa Krogmann" userId="d947f805-5955-4c43-a5c2-60811c714023" providerId="ADAL" clId="{CB564605-FAE8-4FA7-A2CF-8FC8A19CCCD7}" dt="2019-07-10T15:58:17.315" v="148" actId="2696"/>
        <pc:sldMkLst>
          <pc:docMk/>
          <pc:sldMk cId="875209848" sldId="611"/>
        </pc:sldMkLst>
      </pc:sldChg>
      <pc:sldChg chg="del">
        <pc:chgData name="Marissa Krogmann" userId="d947f805-5955-4c43-a5c2-60811c714023" providerId="ADAL" clId="{CB564605-FAE8-4FA7-A2CF-8FC8A19CCCD7}" dt="2019-07-10T15:58:25.250" v="169" actId="2696"/>
        <pc:sldMkLst>
          <pc:docMk/>
          <pc:sldMk cId="85076008" sldId="612"/>
        </pc:sldMkLst>
      </pc:sldChg>
      <pc:sldChg chg="addSp delSp modSp add">
        <pc:chgData name="Marissa Krogmann" userId="d947f805-5955-4c43-a5c2-60811c714023" providerId="ADAL" clId="{CB564605-FAE8-4FA7-A2CF-8FC8A19CCCD7}" dt="2019-07-10T15:55:45.298" v="68"/>
        <pc:sldMkLst>
          <pc:docMk/>
          <pc:sldMk cId="3478214544" sldId="613"/>
        </pc:sldMkLst>
        <pc:spChg chg="add del mod">
          <ac:chgData name="Marissa Krogmann" userId="d947f805-5955-4c43-a5c2-60811c714023" providerId="ADAL" clId="{CB564605-FAE8-4FA7-A2CF-8FC8A19CCCD7}" dt="2019-07-10T15:55:22.926" v="50" actId="478"/>
          <ac:spMkLst>
            <pc:docMk/>
            <pc:sldMk cId="3478214544" sldId="613"/>
            <ac:spMk id="3" creationId="{422DCA20-E6B8-492D-B115-1F95771E3F20}"/>
          </ac:spMkLst>
        </pc:spChg>
        <pc:spChg chg="add del mod">
          <ac:chgData name="Marissa Krogmann" userId="d947f805-5955-4c43-a5c2-60811c714023" providerId="ADAL" clId="{CB564605-FAE8-4FA7-A2CF-8FC8A19CCCD7}" dt="2019-07-10T15:55:45.298" v="68"/>
          <ac:spMkLst>
            <pc:docMk/>
            <pc:sldMk cId="3478214544" sldId="613"/>
            <ac:spMk id="4" creationId="{54E78096-6B46-42AB-A7B3-4E885488B2A0}"/>
          </ac:spMkLst>
        </pc:spChg>
        <pc:picChg chg="add mod">
          <ac:chgData name="Marissa Krogmann" userId="d947f805-5955-4c43-a5c2-60811c714023" providerId="ADAL" clId="{CB564605-FAE8-4FA7-A2CF-8FC8A19CCCD7}" dt="2019-07-10T15:55:05.723" v="45" actId="1076"/>
          <ac:picMkLst>
            <pc:docMk/>
            <pc:sldMk cId="3478214544" sldId="613"/>
            <ac:picMk id="2" creationId="{448F280D-9EBD-4839-BAE8-50608F5F2FBC}"/>
          </ac:picMkLst>
        </pc:picChg>
      </pc:sldChg>
      <pc:sldChg chg="add del">
        <pc:chgData name="Marissa Krogmann" userId="d947f805-5955-4c43-a5c2-60811c714023" providerId="ADAL" clId="{CB564605-FAE8-4FA7-A2CF-8FC8A19CCCD7}" dt="2019-07-10T15:56:02.389" v="70" actId="2696"/>
        <pc:sldMkLst>
          <pc:docMk/>
          <pc:sldMk cId="208842893" sldId="614"/>
        </pc:sldMkLst>
      </pc:sldChg>
      <pc:sldChg chg="addSp modSp add">
        <pc:chgData name="Marissa Krogmann" userId="d947f805-5955-4c43-a5c2-60811c714023" providerId="ADAL" clId="{CB564605-FAE8-4FA7-A2CF-8FC8A19CCCD7}" dt="2019-07-10T15:57:46.443" v="128"/>
        <pc:sldMkLst>
          <pc:docMk/>
          <pc:sldMk cId="900578004" sldId="614"/>
        </pc:sldMkLst>
        <pc:spChg chg="mod">
          <ac:chgData name="Marissa Krogmann" userId="d947f805-5955-4c43-a5c2-60811c714023" providerId="ADAL" clId="{CB564605-FAE8-4FA7-A2CF-8FC8A19CCCD7}" dt="2019-07-10T15:57:46.443" v="128"/>
          <ac:spMkLst>
            <pc:docMk/>
            <pc:sldMk cId="900578004" sldId="614"/>
            <ac:spMk id="2" creationId="{5AE3EE63-491F-4D3E-94E4-D938CE344EB2}"/>
          </ac:spMkLst>
        </pc:spChg>
        <pc:spChg chg="mod">
          <ac:chgData name="Marissa Krogmann" userId="d947f805-5955-4c43-a5c2-60811c714023" providerId="ADAL" clId="{CB564605-FAE8-4FA7-A2CF-8FC8A19CCCD7}" dt="2019-07-10T15:57:30.684" v="122" actId="1076"/>
          <ac:spMkLst>
            <pc:docMk/>
            <pc:sldMk cId="900578004" sldId="614"/>
            <ac:spMk id="6" creationId="{B2FC35E9-0536-44CD-A7A1-052CA3963C63}"/>
          </ac:spMkLst>
        </pc:spChg>
        <pc:spChg chg="mod">
          <ac:chgData name="Marissa Krogmann" userId="d947f805-5955-4c43-a5c2-60811c714023" providerId="ADAL" clId="{CB564605-FAE8-4FA7-A2CF-8FC8A19CCCD7}" dt="2019-07-10T15:57:32.958" v="123" actId="1076"/>
          <ac:spMkLst>
            <pc:docMk/>
            <pc:sldMk cId="900578004" sldId="614"/>
            <ac:spMk id="8" creationId="{9C60E66E-F4EA-4D5C-A600-B7FE7828B63C}"/>
          </ac:spMkLst>
        </pc:spChg>
        <pc:spChg chg="mod">
          <ac:chgData name="Marissa Krogmann" userId="d947f805-5955-4c43-a5c2-60811c714023" providerId="ADAL" clId="{CB564605-FAE8-4FA7-A2CF-8FC8A19CCCD7}" dt="2019-07-10T15:57:34.855" v="124" actId="1076"/>
          <ac:spMkLst>
            <pc:docMk/>
            <pc:sldMk cId="900578004" sldId="614"/>
            <ac:spMk id="10" creationId="{7FDC9405-2AA5-4B3C-B106-4496B8343261}"/>
          </ac:spMkLst>
        </pc:spChg>
        <pc:spChg chg="mod">
          <ac:chgData name="Marissa Krogmann" userId="d947f805-5955-4c43-a5c2-60811c714023" providerId="ADAL" clId="{CB564605-FAE8-4FA7-A2CF-8FC8A19CCCD7}" dt="2019-07-10T15:57:20.528" v="119" actId="1076"/>
          <ac:spMkLst>
            <pc:docMk/>
            <pc:sldMk cId="900578004" sldId="614"/>
            <ac:spMk id="13" creationId="{E3ED633B-5A8B-4FFF-9131-82166A8C1F0E}"/>
          </ac:spMkLst>
        </pc:spChg>
        <pc:spChg chg="mod">
          <ac:chgData name="Marissa Krogmann" userId="d947f805-5955-4c43-a5c2-60811c714023" providerId="ADAL" clId="{CB564605-FAE8-4FA7-A2CF-8FC8A19CCCD7}" dt="2019-07-10T15:57:23.989" v="120" actId="1076"/>
          <ac:spMkLst>
            <pc:docMk/>
            <pc:sldMk cId="900578004" sldId="614"/>
            <ac:spMk id="14" creationId="{D48118D2-E7E8-4961-9177-061E2249F0AF}"/>
          </ac:spMkLst>
        </pc:spChg>
        <pc:spChg chg="mod">
          <ac:chgData name="Marissa Krogmann" userId="d947f805-5955-4c43-a5c2-60811c714023" providerId="ADAL" clId="{CB564605-FAE8-4FA7-A2CF-8FC8A19CCCD7}" dt="2019-07-10T15:57:18.248" v="118" actId="1076"/>
          <ac:spMkLst>
            <pc:docMk/>
            <pc:sldMk cId="900578004" sldId="614"/>
            <ac:spMk id="16" creationId="{00F49992-492F-49F9-904B-BCCCEF97F4A2}"/>
          </ac:spMkLst>
        </pc:spChg>
        <pc:spChg chg="mod">
          <ac:chgData name="Marissa Krogmann" userId="d947f805-5955-4c43-a5c2-60811c714023" providerId="ADAL" clId="{CB564605-FAE8-4FA7-A2CF-8FC8A19CCCD7}" dt="2019-07-10T15:57:15.318" v="117" actId="1076"/>
          <ac:spMkLst>
            <pc:docMk/>
            <pc:sldMk cId="900578004" sldId="614"/>
            <ac:spMk id="18" creationId="{7127E17E-10B8-44DC-833F-15BA4253593A}"/>
          </ac:spMkLst>
        </pc:spChg>
        <pc:spChg chg="mod">
          <ac:chgData name="Marissa Krogmann" userId="d947f805-5955-4c43-a5c2-60811c714023" providerId="ADAL" clId="{CB564605-FAE8-4FA7-A2CF-8FC8A19CCCD7}" dt="2019-07-10T15:57:27.707" v="121" actId="1076"/>
          <ac:spMkLst>
            <pc:docMk/>
            <pc:sldMk cId="900578004" sldId="614"/>
            <ac:spMk id="20" creationId="{CF95767B-FBDA-4971-B8BF-17A448E4782B}"/>
          </ac:spMkLst>
        </pc:spChg>
        <pc:grpChg chg="add mod">
          <ac:chgData name="Marissa Krogmann" userId="d947f805-5955-4c43-a5c2-60811c714023" providerId="ADAL" clId="{CB564605-FAE8-4FA7-A2CF-8FC8A19CCCD7}" dt="2019-07-10T15:57:07.195" v="116" actId="1076"/>
          <ac:grpSpMkLst>
            <pc:docMk/>
            <pc:sldMk cId="900578004" sldId="614"/>
            <ac:grpSpMk id="3" creationId="{34BFD952-013F-4B02-8FEF-0AFC55429512}"/>
          </ac:grpSpMkLst>
        </pc:grpChg>
      </pc:sldChg>
      <pc:sldChg chg="addSp delSp modSp add ord">
        <pc:chgData name="Marissa Krogmann" userId="d947f805-5955-4c43-a5c2-60811c714023" providerId="ADAL" clId="{CB564605-FAE8-4FA7-A2CF-8FC8A19CCCD7}" dt="2019-07-10T16:00:12.767" v="228" actId="1076"/>
        <pc:sldMkLst>
          <pc:docMk/>
          <pc:sldMk cId="2502368194" sldId="615"/>
        </pc:sldMkLst>
        <pc:spChg chg="mod">
          <ac:chgData name="Marissa Krogmann" userId="d947f805-5955-4c43-a5c2-60811c714023" providerId="ADAL" clId="{CB564605-FAE8-4FA7-A2CF-8FC8A19CCCD7}" dt="2019-07-10T15:59:03.080" v="209" actId="20577"/>
          <ac:spMkLst>
            <pc:docMk/>
            <pc:sldMk cId="2502368194" sldId="615"/>
            <ac:spMk id="2" creationId="{5AE3EE63-491F-4D3E-94E4-D938CE344EB2}"/>
          </ac:spMkLst>
        </pc:spChg>
        <pc:spChg chg="mod">
          <ac:chgData name="Marissa Krogmann" userId="d947f805-5955-4c43-a5c2-60811c714023" providerId="ADAL" clId="{CB564605-FAE8-4FA7-A2CF-8FC8A19CCCD7}" dt="2019-07-10T16:00:02.749" v="224" actId="1076"/>
          <ac:spMkLst>
            <pc:docMk/>
            <pc:sldMk cId="2502368194" sldId="615"/>
            <ac:spMk id="30" creationId="{AFBBDCF5-A9EA-4D69-8F45-AFFD06151261}"/>
          </ac:spMkLst>
        </pc:spChg>
        <pc:spChg chg="mod">
          <ac:chgData name="Marissa Krogmann" userId="d947f805-5955-4c43-a5c2-60811c714023" providerId="ADAL" clId="{CB564605-FAE8-4FA7-A2CF-8FC8A19CCCD7}" dt="2019-07-10T16:00:09.163" v="227" actId="1076"/>
          <ac:spMkLst>
            <pc:docMk/>
            <pc:sldMk cId="2502368194" sldId="615"/>
            <ac:spMk id="31" creationId="{7CEDF93E-C0CC-4C13-ADA8-A4B1F37B9941}"/>
          </ac:spMkLst>
        </pc:spChg>
        <pc:spChg chg="mod">
          <ac:chgData name="Marissa Krogmann" userId="d947f805-5955-4c43-a5c2-60811c714023" providerId="ADAL" clId="{CB564605-FAE8-4FA7-A2CF-8FC8A19CCCD7}" dt="2019-07-10T16:00:07.318" v="226" actId="1076"/>
          <ac:spMkLst>
            <pc:docMk/>
            <pc:sldMk cId="2502368194" sldId="615"/>
            <ac:spMk id="32" creationId="{A6BC0600-682F-44E6-90FA-07EE3315CED6}"/>
          </ac:spMkLst>
        </pc:spChg>
        <pc:spChg chg="mod">
          <ac:chgData name="Marissa Krogmann" userId="d947f805-5955-4c43-a5c2-60811c714023" providerId="ADAL" clId="{CB564605-FAE8-4FA7-A2CF-8FC8A19CCCD7}" dt="2019-07-10T16:00:12.767" v="228" actId="1076"/>
          <ac:spMkLst>
            <pc:docMk/>
            <pc:sldMk cId="2502368194" sldId="615"/>
            <ac:spMk id="33" creationId="{027D4902-CE8C-427C-BCAE-2852D56DE44C}"/>
          </ac:spMkLst>
        </pc:spChg>
        <pc:spChg chg="mod">
          <ac:chgData name="Marissa Krogmann" userId="d947f805-5955-4c43-a5c2-60811c714023" providerId="ADAL" clId="{CB564605-FAE8-4FA7-A2CF-8FC8A19CCCD7}" dt="2019-07-10T16:00:05.414" v="225" actId="1076"/>
          <ac:spMkLst>
            <pc:docMk/>
            <pc:sldMk cId="2502368194" sldId="615"/>
            <ac:spMk id="34" creationId="{73FD487C-6A2D-4924-BFDE-8E4EF510CC2A}"/>
          </ac:spMkLst>
        </pc:spChg>
        <pc:spChg chg="mod">
          <ac:chgData name="Marissa Krogmann" userId="d947f805-5955-4c43-a5c2-60811c714023" providerId="ADAL" clId="{CB564605-FAE8-4FA7-A2CF-8FC8A19CCCD7}" dt="2019-07-10T15:59:45.633" v="222" actId="207"/>
          <ac:spMkLst>
            <pc:docMk/>
            <pc:sldMk cId="2502368194" sldId="615"/>
            <ac:spMk id="35" creationId="{04F26EDE-623A-42AB-856E-A0431C321A2F}"/>
          </ac:spMkLst>
        </pc:spChg>
        <pc:spChg chg="mod">
          <ac:chgData name="Marissa Krogmann" userId="d947f805-5955-4c43-a5c2-60811c714023" providerId="ADAL" clId="{CB564605-FAE8-4FA7-A2CF-8FC8A19CCCD7}" dt="2019-07-10T15:59:42.300" v="221" actId="207"/>
          <ac:spMkLst>
            <pc:docMk/>
            <pc:sldMk cId="2502368194" sldId="615"/>
            <ac:spMk id="36" creationId="{8D5B06F7-0DA7-4483-8D18-4B9DEA8653BF}"/>
          </ac:spMkLst>
        </pc:spChg>
        <pc:grpChg chg="del">
          <ac:chgData name="Marissa Krogmann" userId="d947f805-5955-4c43-a5c2-60811c714023" providerId="ADAL" clId="{CB564605-FAE8-4FA7-A2CF-8FC8A19CCCD7}" dt="2019-07-10T15:59:08.888" v="210" actId="478"/>
          <ac:grpSpMkLst>
            <pc:docMk/>
            <pc:sldMk cId="2502368194" sldId="615"/>
            <ac:grpSpMk id="3" creationId="{34BFD952-013F-4B02-8FEF-0AFC55429512}"/>
          </ac:grpSpMkLst>
        </pc:grpChg>
        <pc:grpChg chg="add mod">
          <ac:chgData name="Marissa Krogmann" userId="d947f805-5955-4c43-a5c2-60811c714023" providerId="ADAL" clId="{CB564605-FAE8-4FA7-A2CF-8FC8A19CCCD7}" dt="2019-07-10T15:59:53.025" v="223" actId="1076"/>
          <ac:grpSpMkLst>
            <pc:docMk/>
            <pc:sldMk cId="2502368194" sldId="615"/>
            <ac:grpSpMk id="21" creationId="{E68DDC56-3378-47BF-ABFD-3426621F5FFB}"/>
          </ac:grpSpMkLst>
        </pc:grpChg>
        <pc:picChg chg="mod">
          <ac:chgData name="Marissa Krogmann" userId="d947f805-5955-4c43-a5c2-60811c714023" providerId="ADAL" clId="{CB564605-FAE8-4FA7-A2CF-8FC8A19CCCD7}" dt="2019-07-10T15:59:25.556" v="215" actId="1076"/>
          <ac:picMkLst>
            <pc:docMk/>
            <pc:sldMk cId="2502368194" sldId="615"/>
            <ac:picMk id="22" creationId="{E9F61932-7567-4385-9FF0-17CB35E51B66}"/>
          </ac:picMkLst>
        </pc:picChg>
      </pc:sldChg>
      <pc:sldChg chg="addSp delSp modSp add">
        <pc:chgData name="Marissa Krogmann" userId="d947f805-5955-4c43-a5c2-60811c714023" providerId="ADAL" clId="{CB564605-FAE8-4FA7-A2CF-8FC8A19CCCD7}" dt="2019-07-10T16:04:36.549" v="339" actId="1076"/>
        <pc:sldMkLst>
          <pc:docMk/>
          <pc:sldMk cId="559521041" sldId="616"/>
        </pc:sldMkLst>
        <pc:spChg chg="add del">
          <ac:chgData name="Marissa Krogmann" userId="d947f805-5955-4c43-a5c2-60811c714023" providerId="ADAL" clId="{CB564605-FAE8-4FA7-A2CF-8FC8A19CCCD7}" dt="2019-07-10T16:01:00.825" v="238"/>
          <ac:spMkLst>
            <pc:docMk/>
            <pc:sldMk cId="559521041" sldId="616"/>
            <ac:spMk id="2" creationId="{E5ECCF04-5DC3-4102-BA36-28CA7458FC73}"/>
          </ac:spMkLst>
        </pc:spChg>
        <pc:spChg chg="add mod">
          <ac:chgData name="Marissa Krogmann" userId="d947f805-5955-4c43-a5c2-60811c714023" providerId="ADAL" clId="{CB564605-FAE8-4FA7-A2CF-8FC8A19CCCD7}" dt="2019-07-10T16:01:07.835" v="243" actId="20577"/>
          <ac:spMkLst>
            <pc:docMk/>
            <pc:sldMk cId="559521041" sldId="616"/>
            <ac:spMk id="3" creationId="{D707EBC1-68BB-4F96-981A-A05EED090EC5}"/>
          </ac:spMkLst>
        </pc:spChg>
        <pc:spChg chg="add mod">
          <ac:chgData name="Marissa Krogmann" userId="d947f805-5955-4c43-a5c2-60811c714023" providerId="ADAL" clId="{CB564605-FAE8-4FA7-A2CF-8FC8A19CCCD7}" dt="2019-07-10T16:03:04.321" v="282" actId="1076"/>
          <ac:spMkLst>
            <pc:docMk/>
            <pc:sldMk cId="559521041" sldId="616"/>
            <ac:spMk id="6" creationId="{3FE6E004-05A9-4987-A2D8-647AF16DCE5A}"/>
          </ac:spMkLst>
        </pc:spChg>
        <pc:spChg chg="add mod">
          <ac:chgData name="Marissa Krogmann" userId="d947f805-5955-4c43-a5c2-60811c714023" providerId="ADAL" clId="{CB564605-FAE8-4FA7-A2CF-8FC8A19CCCD7}" dt="2019-07-10T16:04:36.549" v="339" actId="1076"/>
          <ac:spMkLst>
            <pc:docMk/>
            <pc:sldMk cId="559521041" sldId="616"/>
            <ac:spMk id="7" creationId="{910C9419-495C-4386-9482-E73F63877362}"/>
          </ac:spMkLst>
        </pc:spChg>
        <pc:spChg chg="add mod">
          <ac:chgData name="Marissa Krogmann" userId="d947f805-5955-4c43-a5c2-60811c714023" providerId="ADAL" clId="{CB564605-FAE8-4FA7-A2CF-8FC8A19CCCD7}" dt="2019-07-10T16:04:28.163" v="336" actId="1076"/>
          <ac:spMkLst>
            <pc:docMk/>
            <pc:sldMk cId="559521041" sldId="616"/>
            <ac:spMk id="8" creationId="{111EB1BB-16DE-4741-A80E-03D37B6993FC}"/>
          </ac:spMkLst>
        </pc:spChg>
        <pc:picChg chg="add mod">
          <ac:chgData name="Marissa Krogmann" userId="d947f805-5955-4c43-a5c2-60811c714023" providerId="ADAL" clId="{CB564605-FAE8-4FA7-A2CF-8FC8A19CCCD7}" dt="2019-07-10T16:02:04.392" v="255" actId="1076"/>
          <ac:picMkLst>
            <pc:docMk/>
            <pc:sldMk cId="559521041" sldId="616"/>
            <ac:picMk id="4" creationId="{3F7D524B-4DEA-449B-B159-DB9C4221F502}"/>
          </ac:picMkLst>
        </pc:picChg>
        <pc:picChg chg="add mod">
          <ac:chgData name="Marissa Krogmann" userId="d947f805-5955-4c43-a5c2-60811c714023" providerId="ADAL" clId="{CB564605-FAE8-4FA7-A2CF-8FC8A19CCCD7}" dt="2019-07-10T16:02:12.106" v="257" actId="1076"/>
          <ac:picMkLst>
            <pc:docMk/>
            <pc:sldMk cId="559521041" sldId="616"/>
            <ac:picMk id="5" creationId="{BD42ECCF-C647-4A86-B6DF-A7C98E809077}"/>
          </ac:picMkLst>
        </pc:picChg>
      </pc:sldChg>
      <pc:sldChg chg="addSp delSp modSp add ord">
        <pc:chgData name="Marissa Krogmann" userId="d947f805-5955-4c43-a5c2-60811c714023" providerId="ADAL" clId="{CB564605-FAE8-4FA7-A2CF-8FC8A19CCCD7}" dt="2019-07-10T16:24:33.918" v="398" actId="1076"/>
        <pc:sldMkLst>
          <pc:docMk/>
          <pc:sldMk cId="714188235" sldId="617"/>
        </pc:sldMkLst>
        <pc:spChg chg="mod">
          <ac:chgData name="Marissa Krogmann" userId="d947f805-5955-4c43-a5c2-60811c714023" providerId="ADAL" clId="{CB564605-FAE8-4FA7-A2CF-8FC8A19CCCD7}" dt="2019-07-10T16:05:24.671" v="362" actId="20577"/>
          <ac:spMkLst>
            <pc:docMk/>
            <pc:sldMk cId="714188235" sldId="617"/>
            <ac:spMk id="2" creationId="{5AE3EE63-491F-4D3E-94E4-D938CE344EB2}"/>
          </ac:spMkLst>
        </pc:spChg>
        <pc:spChg chg="mod">
          <ac:chgData name="Marissa Krogmann" userId="d947f805-5955-4c43-a5c2-60811c714023" providerId="ADAL" clId="{CB564605-FAE8-4FA7-A2CF-8FC8A19CCCD7}" dt="2019-07-10T16:24:11.040" v="391" actId="1076"/>
          <ac:spMkLst>
            <pc:docMk/>
            <pc:sldMk cId="714188235" sldId="617"/>
            <ac:spMk id="41" creationId="{0F489FEF-F472-4BC0-9049-CD7E3391EE53}"/>
          </ac:spMkLst>
        </pc:spChg>
        <pc:spChg chg="mod">
          <ac:chgData name="Marissa Krogmann" userId="d947f805-5955-4c43-a5c2-60811c714023" providerId="ADAL" clId="{CB564605-FAE8-4FA7-A2CF-8FC8A19CCCD7}" dt="2019-07-10T16:24:33.918" v="398" actId="1076"/>
          <ac:spMkLst>
            <pc:docMk/>
            <pc:sldMk cId="714188235" sldId="617"/>
            <ac:spMk id="44" creationId="{7B859B50-AC93-4226-9F8F-EBAC793E987E}"/>
          </ac:spMkLst>
        </pc:spChg>
        <pc:spChg chg="mod">
          <ac:chgData name="Marissa Krogmann" userId="d947f805-5955-4c43-a5c2-60811c714023" providerId="ADAL" clId="{CB564605-FAE8-4FA7-A2CF-8FC8A19CCCD7}" dt="2019-07-10T16:24:14.222" v="392" actId="1076"/>
          <ac:spMkLst>
            <pc:docMk/>
            <pc:sldMk cId="714188235" sldId="617"/>
            <ac:spMk id="46" creationId="{9E9796BE-951E-42F3-A1A2-37A88911DD3B}"/>
          </ac:spMkLst>
        </pc:spChg>
        <pc:grpChg chg="del">
          <ac:chgData name="Marissa Krogmann" userId="d947f805-5955-4c43-a5c2-60811c714023" providerId="ADAL" clId="{CB564605-FAE8-4FA7-A2CF-8FC8A19CCCD7}" dt="2019-07-10T16:22:37.452" v="364" actId="478"/>
          <ac:grpSpMkLst>
            <pc:docMk/>
            <pc:sldMk cId="714188235" sldId="617"/>
            <ac:grpSpMk id="21" creationId="{E68DDC56-3378-47BF-ABFD-3426621F5FFB}"/>
          </ac:grpSpMkLst>
        </pc:grpChg>
        <pc:grpChg chg="add mod">
          <ac:chgData name="Marissa Krogmann" userId="d947f805-5955-4c43-a5c2-60811c714023" providerId="ADAL" clId="{CB564605-FAE8-4FA7-A2CF-8FC8A19CCCD7}" dt="2019-07-10T16:23:46.706" v="385" actId="1076"/>
          <ac:grpSpMkLst>
            <pc:docMk/>
            <pc:sldMk cId="714188235" sldId="617"/>
            <ac:grpSpMk id="39" creationId="{C20E0360-B0C8-49A2-9DFA-B1CC4D040920}"/>
          </ac:grpSpMkLst>
        </pc:grpChg>
        <pc:picChg chg="del">
          <ac:chgData name="Marissa Krogmann" userId="d947f805-5955-4c43-a5c2-60811c714023" providerId="ADAL" clId="{CB564605-FAE8-4FA7-A2CF-8FC8A19CCCD7}" dt="2019-07-10T16:22:35.284" v="363" actId="478"/>
          <ac:picMkLst>
            <pc:docMk/>
            <pc:sldMk cId="714188235" sldId="617"/>
            <ac:picMk id="22" creationId="{E9F61932-7567-4385-9FF0-17CB35E51B66}"/>
          </ac:picMkLst>
        </pc:picChg>
        <pc:picChg chg="mod">
          <ac:chgData name="Marissa Krogmann" userId="d947f805-5955-4c43-a5c2-60811c714023" providerId="ADAL" clId="{CB564605-FAE8-4FA7-A2CF-8FC8A19CCCD7}" dt="2019-07-10T16:24:30.734" v="397" actId="1076"/>
          <ac:picMkLst>
            <pc:docMk/>
            <pc:sldMk cId="714188235" sldId="617"/>
            <ac:picMk id="43" creationId="{FCC430F5-F683-4EFE-9F27-04B7E041DBD8}"/>
          </ac:picMkLst>
        </pc:picChg>
        <pc:picChg chg="mod">
          <ac:chgData name="Marissa Krogmann" userId="d947f805-5955-4c43-a5c2-60811c714023" providerId="ADAL" clId="{CB564605-FAE8-4FA7-A2CF-8FC8A19CCCD7}" dt="2019-07-10T16:24:22.267" v="394" actId="1076"/>
          <ac:picMkLst>
            <pc:docMk/>
            <pc:sldMk cId="714188235" sldId="617"/>
            <ac:picMk id="45" creationId="{82B1ECA5-4799-4787-BDD1-44C8F726B2EF}"/>
          </ac:picMkLst>
        </pc:picChg>
      </pc:sldChg>
      <pc:sldChg chg="addSp delSp modSp add">
        <pc:chgData name="Marissa Krogmann" userId="d947f805-5955-4c43-a5c2-60811c714023" providerId="ADAL" clId="{CB564605-FAE8-4FA7-A2CF-8FC8A19CCCD7}" dt="2019-07-10T16:25:47.926" v="436" actId="1076"/>
        <pc:sldMkLst>
          <pc:docMk/>
          <pc:sldMk cId="1572657879" sldId="618"/>
        </pc:sldMkLst>
        <pc:spChg chg="mod">
          <ac:chgData name="Marissa Krogmann" userId="d947f805-5955-4c43-a5c2-60811c714023" providerId="ADAL" clId="{CB564605-FAE8-4FA7-A2CF-8FC8A19CCCD7}" dt="2019-07-10T16:24:49.513" v="411" actId="20577"/>
          <ac:spMkLst>
            <pc:docMk/>
            <pc:sldMk cId="1572657879" sldId="618"/>
            <ac:spMk id="2" creationId="{5AE3EE63-491F-4D3E-94E4-D938CE344EB2}"/>
          </ac:spMkLst>
        </pc:spChg>
        <pc:spChg chg="mod">
          <ac:chgData name="Marissa Krogmann" userId="d947f805-5955-4c43-a5c2-60811c714023" providerId="ADAL" clId="{CB564605-FAE8-4FA7-A2CF-8FC8A19CCCD7}" dt="2019-07-10T16:25:34.456" v="429" actId="14100"/>
          <ac:spMkLst>
            <pc:docMk/>
            <pc:sldMk cId="1572657879" sldId="618"/>
            <ac:spMk id="13" creationId="{C9FEA23B-2A1F-4457-B2F5-D8E3B33C5EF4}"/>
          </ac:spMkLst>
        </pc:spChg>
        <pc:spChg chg="mod">
          <ac:chgData name="Marissa Krogmann" userId="d947f805-5955-4c43-a5c2-60811c714023" providerId="ADAL" clId="{CB564605-FAE8-4FA7-A2CF-8FC8A19CCCD7}" dt="2019-07-10T16:25:38.502" v="432" actId="14100"/>
          <ac:spMkLst>
            <pc:docMk/>
            <pc:sldMk cId="1572657879" sldId="618"/>
            <ac:spMk id="16" creationId="{1398398D-3A92-407B-BFA9-7EF55C8A86F2}"/>
          </ac:spMkLst>
        </pc:spChg>
        <pc:spChg chg="mod">
          <ac:chgData name="Marissa Krogmann" userId="d947f805-5955-4c43-a5c2-60811c714023" providerId="ADAL" clId="{CB564605-FAE8-4FA7-A2CF-8FC8A19CCCD7}" dt="2019-07-10T16:25:47.926" v="436" actId="1076"/>
          <ac:spMkLst>
            <pc:docMk/>
            <pc:sldMk cId="1572657879" sldId="618"/>
            <ac:spMk id="18" creationId="{F622B3B1-7338-44F7-AD39-6999E7FF3811}"/>
          </ac:spMkLst>
        </pc:spChg>
        <pc:grpChg chg="add mod">
          <ac:chgData name="Marissa Krogmann" userId="d947f805-5955-4c43-a5c2-60811c714023" providerId="ADAL" clId="{CB564605-FAE8-4FA7-A2CF-8FC8A19CCCD7}" dt="2019-07-10T16:25:29.004" v="426" actId="1076"/>
          <ac:grpSpMkLst>
            <pc:docMk/>
            <pc:sldMk cId="1572657879" sldId="618"/>
            <ac:grpSpMk id="11" creationId="{AC30B546-B775-42FA-939D-F5022011AD1A}"/>
          </ac:grpSpMkLst>
        </pc:grpChg>
        <pc:grpChg chg="del">
          <ac:chgData name="Marissa Krogmann" userId="d947f805-5955-4c43-a5c2-60811c714023" providerId="ADAL" clId="{CB564605-FAE8-4FA7-A2CF-8FC8A19CCCD7}" dt="2019-07-10T16:24:43.622" v="400" actId="478"/>
          <ac:grpSpMkLst>
            <pc:docMk/>
            <pc:sldMk cId="1572657879" sldId="618"/>
            <ac:grpSpMk id="39" creationId="{C20E0360-B0C8-49A2-9DFA-B1CC4D040920}"/>
          </ac:grpSpMkLst>
        </pc:grpChg>
        <pc:picChg chg="mod">
          <ac:chgData name="Marissa Krogmann" userId="d947f805-5955-4c43-a5c2-60811c714023" providerId="ADAL" clId="{CB564605-FAE8-4FA7-A2CF-8FC8A19CCCD7}" dt="2019-07-10T16:25:14.600" v="422" actId="1076"/>
          <ac:picMkLst>
            <pc:docMk/>
            <pc:sldMk cId="1572657879" sldId="618"/>
            <ac:picMk id="12" creationId="{C58AB79F-6127-42BD-8822-45F3EDA8DC7A}"/>
          </ac:picMkLst>
        </pc:picChg>
      </pc:sldChg>
      <pc:sldChg chg="addSp add">
        <pc:chgData name="Marissa Krogmann" userId="d947f805-5955-4c43-a5c2-60811c714023" providerId="ADAL" clId="{CB564605-FAE8-4FA7-A2CF-8FC8A19CCCD7}" dt="2019-07-10T16:26:12.245" v="440"/>
        <pc:sldMkLst>
          <pc:docMk/>
          <pc:sldMk cId="3001951491" sldId="619"/>
        </pc:sldMkLst>
        <pc:spChg chg="add">
          <ac:chgData name="Marissa Krogmann" userId="d947f805-5955-4c43-a5c2-60811c714023" providerId="ADAL" clId="{CB564605-FAE8-4FA7-A2CF-8FC8A19CCCD7}" dt="2019-07-10T16:26:12.245" v="440"/>
          <ac:spMkLst>
            <pc:docMk/>
            <pc:sldMk cId="3001951491" sldId="619"/>
            <ac:spMk id="3" creationId="{EF264829-D749-4249-9695-21FE85C86D9B}"/>
          </ac:spMkLst>
        </pc:spChg>
        <pc:picChg chg="add">
          <ac:chgData name="Marissa Krogmann" userId="d947f805-5955-4c43-a5c2-60811c714023" providerId="ADAL" clId="{CB564605-FAE8-4FA7-A2CF-8FC8A19CCCD7}" dt="2019-07-10T16:26:07.259" v="439"/>
          <ac:picMkLst>
            <pc:docMk/>
            <pc:sldMk cId="3001951491" sldId="619"/>
            <ac:picMk id="2" creationId="{686AC807-AF1C-4300-B256-676D11D2A436}"/>
          </ac:picMkLst>
        </pc:picChg>
      </pc:sldChg>
      <pc:sldChg chg="modSp add ord">
        <pc:chgData name="Marissa Krogmann" userId="d947f805-5955-4c43-a5c2-60811c714023" providerId="ADAL" clId="{CB564605-FAE8-4FA7-A2CF-8FC8A19CCCD7}" dt="2019-07-10T16:28:52.635" v="498" actId="20577"/>
        <pc:sldMkLst>
          <pc:docMk/>
          <pc:sldMk cId="935706480" sldId="620"/>
        </pc:sldMkLst>
        <pc:spChg chg="mod">
          <ac:chgData name="Marissa Krogmann" userId="d947f805-5955-4c43-a5c2-60811c714023" providerId="ADAL" clId="{CB564605-FAE8-4FA7-A2CF-8FC8A19CCCD7}" dt="2019-07-10T16:27:05.223" v="460" actId="20577"/>
          <ac:spMkLst>
            <pc:docMk/>
            <pc:sldMk cId="935706480" sldId="620"/>
            <ac:spMk id="2" creationId="{00000000-0000-0000-0000-000000000000}"/>
          </ac:spMkLst>
        </pc:spChg>
        <pc:spChg chg="mod">
          <ac:chgData name="Marissa Krogmann" userId="d947f805-5955-4c43-a5c2-60811c714023" providerId="ADAL" clId="{CB564605-FAE8-4FA7-A2CF-8FC8A19CCCD7}" dt="2019-07-10T16:28:52.635" v="498" actId="20577"/>
          <ac:spMkLst>
            <pc:docMk/>
            <pc:sldMk cId="935706480" sldId="620"/>
            <ac:spMk id="7" creationId="{D46844EE-68F9-4778-BE01-B30A115E5CF8}"/>
          </ac:spMkLst>
        </pc:spChg>
      </pc:sldChg>
      <pc:sldChg chg="delSp modSp add del">
        <pc:chgData name="Marissa Krogmann" userId="d947f805-5955-4c43-a5c2-60811c714023" providerId="ADAL" clId="{CB564605-FAE8-4FA7-A2CF-8FC8A19CCCD7}" dt="2019-07-10T16:29:47.608" v="505" actId="2696"/>
        <pc:sldMkLst>
          <pc:docMk/>
          <pc:sldMk cId="948418480" sldId="621"/>
        </pc:sldMkLst>
        <pc:spChg chg="mod">
          <ac:chgData name="Marissa Krogmann" userId="d947f805-5955-4c43-a5c2-60811c714023" providerId="ADAL" clId="{CB564605-FAE8-4FA7-A2CF-8FC8A19CCCD7}" dt="2019-07-10T16:29:16.501" v="500"/>
          <ac:spMkLst>
            <pc:docMk/>
            <pc:sldMk cId="948418480" sldId="621"/>
            <ac:spMk id="2" creationId="{7DB1D3D2-92C8-4C04-9B78-7A5EE128CC0C}"/>
          </ac:spMkLst>
        </pc:spChg>
        <pc:spChg chg="del">
          <ac:chgData name="Marissa Krogmann" userId="d947f805-5955-4c43-a5c2-60811c714023" providerId="ADAL" clId="{CB564605-FAE8-4FA7-A2CF-8FC8A19CCCD7}" dt="2019-07-10T16:29:44.080" v="504" actId="478"/>
          <ac:spMkLst>
            <pc:docMk/>
            <pc:sldMk cId="948418480" sldId="621"/>
            <ac:spMk id="3" creationId="{A70D270C-AC77-430E-9FF3-4F2094A9C106}"/>
          </ac:spMkLst>
        </pc:spChg>
        <pc:spChg chg="mod">
          <ac:chgData name="Marissa Krogmann" userId="d947f805-5955-4c43-a5c2-60811c714023" providerId="ADAL" clId="{CB564605-FAE8-4FA7-A2CF-8FC8A19CCCD7}" dt="2019-07-10T16:29:36.995" v="503"/>
          <ac:spMkLst>
            <pc:docMk/>
            <pc:sldMk cId="948418480" sldId="621"/>
            <ac:spMk id="4" creationId="{3910BB65-5CF7-4616-A43A-B07F2A36313B}"/>
          </ac:spMkLst>
        </pc:spChg>
      </pc:sldChg>
      <pc:sldChg chg="add del">
        <pc:chgData name="Marissa Krogmann" userId="d947f805-5955-4c43-a5c2-60811c714023" providerId="ADAL" clId="{CB564605-FAE8-4FA7-A2CF-8FC8A19CCCD7}" dt="2019-07-10T16:29:50.619" v="507" actId="2696"/>
        <pc:sldMkLst>
          <pc:docMk/>
          <pc:sldMk cId="1145153090" sldId="621"/>
        </pc:sldMkLst>
      </pc:sldChg>
      <pc:sldChg chg="addSp delSp modSp add">
        <pc:chgData name="Marissa Krogmann" userId="d947f805-5955-4c43-a5c2-60811c714023" providerId="ADAL" clId="{CB564605-FAE8-4FA7-A2CF-8FC8A19CCCD7}" dt="2019-07-10T16:32:31.321" v="604" actId="1076"/>
        <pc:sldMkLst>
          <pc:docMk/>
          <pc:sldMk cId="2653541360" sldId="621"/>
        </pc:sldMkLst>
        <pc:spChg chg="add del mod">
          <ac:chgData name="Marissa Krogmann" userId="d947f805-5955-4c43-a5c2-60811c714023" providerId="ADAL" clId="{CB564605-FAE8-4FA7-A2CF-8FC8A19CCCD7}" dt="2019-07-10T16:30:46.878" v="533" actId="1076"/>
          <ac:spMkLst>
            <pc:docMk/>
            <pc:sldMk cId="2653541360" sldId="621"/>
            <ac:spMk id="3" creationId="{121C024F-AF92-4C36-A3E6-34A56F6C5944}"/>
          </ac:spMkLst>
        </pc:spChg>
        <pc:spChg chg="add mod">
          <ac:chgData name="Marissa Krogmann" userId="d947f805-5955-4c43-a5c2-60811c714023" providerId="ADAL" clId="{CB564605-FAE8-4FA7-A2CF-8FC8A19CCCD7}" dt="2019-07-10T16:32:31.321" v="604" actId="1076"/>
          <ac:spMkLst>
            <pc:docMk/>
            <pc:sldMk cId="2653541360" sldId="621"/>
            <ac:spMk id="4" creationId="{C28BD52F-1BA3-4318-A8DA-8E8FA85B0370}"/>
          </ac:spMkLst>
        </pc:spChg>
        <pc:spChg chg="add mod">
          <ac:chgData name="Marissa Krogmann" userId="d947f805-5955-4c43-a5c2-60811c714023" providerId="ADAL" clId="{CB564605-FAE8-4FA7-A2CF-8FC8A19CCCD7}" dt="2019-07-10T16:32:25.990" v="603" actId="1076"/>
          <ac:spMkLst>
            <pc:docMk/>
            <pc:sldMk cId="2653541360" sldId="621"/>
            <ac:spMk id="5" creationId="{A001AAF9-441A-4655-B117-C703EFD31CDF}"/>
          </ac:spMkLst>
        </pc:spChg>
        <pc:picChg chg="add mod">
          <ac:chgData name="Marissa Krogmann" userId="d947f805-5955-4c43-a5c2-60811c714023" providerId="ADAL" clId="{CB564605-FAE8-4FA7-A2CF-8FC8A19CCCD7}" dt="2019-07-10T16:30:18.968" v="516" actId="1076"/>
          <ac:picMkLst>
            <pc:docMk/>
            <pc:sldMk cId="2653541360" sldId="621"/>
            <ac:picMk id="2" creationId="{54ECD6EE-BFB1-40D1-87BB-E1989C9E1006}"/>
          </ac:picMkLst>
        </pc:picChg>
      </pc:sldChg>
      <pc:sldChg chg="add del">
        <pc:chgData name="Marissa Krogmann" userId="d947f805-5955-4c43-a5c2-60811c714023" providerId="ADAL" clId="{CB564605-FAE8-4FA7-A2CF-8FC8A19CCCD7}" dt="2019-07-10T16:29:52.578" v="509"/>
        <pc:sldMkLst>
          <pc:docMk/>
          <pc:sldMk cId="2778321578" sldId="621"/>
        </pc:sldMkLst>
      </pc:sldChg>
      <pc:sldChg chg="addSp delSp modSp add del">
        <pc:chgData name="Marissa Krogmann" userId="d947f805-5955-4c43-a5c2-60811c714023" providerId="ADAL" clId="{CB564605-FAE8-4FA7-A2CF-8FC8A19CCCD7}" dt="2019-07-10T16:34:38.799" v="663" actId="1076"/>
        <pc:sldMkLst>
          <pc:docMk/>
          <pc:sldMk cId="1659131852" sldId="622"/>
        </pc:sldMkLst>
        <pc:spChg chg="add del mod">
          <ac:chgData name="Marissa Krogmann" userId="d947f805-5955-4c43-a5c2-60811c714023" providerId="ADAL" clId="{CB564605-FAE8-4FA7-A2CF-8FC8A19CCCD7}" dt="2019-07-10T16:33:32.268" v="639" actId="20577"/>
          <ac:spMkLst>
            <pc:docMk/>
            <pc:sldMk cId="1659131852" sldId="622"/>
            <ac:spMk id="2" creationId="{934BC951-876D-4E26-BE50-96E54F22F47F}"/>
          </ac:spMkLst>
        </pc:spChg>
        <pc:spChg chg="del">
          <ac:chgData name="Marissa Krogmann" userId="d947f805-5955-4c43-a5c2-60811c714023" providerId="ADAL" clId="{CB564605-FAE8-4FA7-A2CF-8FC8A19CCCD7}" dt="2019-07-10T16:33:37.089" v="640"/>
          <ac:spMkLst>
            <pc:docMk/>
            <pc:sldMk cId="1659131852" sldId="622"/>
            <ac:spMk id="3" creationId="{6056F5C9-827E-4AC7-A5D7-A6A67BD50579}"/>
          </ac:spMkLst>
        </pc:spChg>
        <pc:spChg chg="add del">
          <ac:chgData name="Marissa Krogmann" userId="d947f805-5955-4c43-a5c2-60811c714023" providerId="ADAL" clId="{CB564605-FAE8-4FA7-A2CF-8FC8A19CCCD7}" dt="2019-07-10T16:33:23.883" v="612"/>
          <ac:spMkLst>
            <pc:docMk/>
            <pc:sldMk cId="1659131852" sldId="622"/>
            <ac:spMk id="4" creationId="{2C5D7416-01CD-42AB-9BBD-ADCB88F05CD1}"/>
          </ac:spMkLst>
        </pc:spChg>
        <pc:spChg chg="add del mod">
          <ac:chgData name="Marissa Krogmann" userId="d947f805-5955-4c43-a5c2-60811c714023" providerId="ADAL" clId="{CB564605-FAE8-4FA7-A2CF-8FC8A19CCCD7}" dt="2019-07-10T16:33:38.840" v="641" actId="478"/>
          <ac:spMkLst>
            <pc:docMk/>
            <pc:sldMk cId="1659131852" sldId="622"/>
            <ac:spMk id="6" creationId="{CB8D18E7-BC67-455D-BACB-CDE0ADE87762}"/>
          </ac:spMkLst>
        </pc:spChg>
        <pc:spChg chg="add del mod">
          <ac:chgData name="Marissa Krogmann" userId="d947f805-5955-4c43-a5c2-60811c714023" providerId="ADAL" clId="{CB564605-FAE8-4FA7-A2CF-8FC8A19CCCD7}" dt="2019-07-10T16:33:41.993" v="642" actId="478"/>
          <ac:spMkLst>
            <pc:docMk/>
            <pc:sldMk cId="1659131852" sldId="622"/>
            <ac:spMk id="8" creationId="{1BFE9059-5751-4E2D-808C-DB99CD0CF155}"/>
          </ac:spMkLst>
        </pc:spChg>
        <pc:spChg chg="add del mod">
          <ac:chgData name="Marissa Krogmann" userId="d947f805-5955-4c43-a5c2-60811c714023" providerId="ADAL" clId="{CB564605-FAE8-4FA7-A2CF-8FC8A19CCCD7}" dt="2019-07-10T16:34:38.799" v="663" actId="1076"/>
          <ac:spMkLst>
            <pc:docMk/>
            <pc:sldMk cId="1659131852" sldId="622"/>
            <ac:spMk id="9" creationId="{5B28DDD8-1B5B-4F5D-BD15-D9D6BF5C9F8A}"/>
          </ac:spMkLst>
        </pc:spChg>
        <pc:picChg chg="add del">
          <ac:chgData name="Marissa Krogmann" userId="d947f805-5955-4c43-a5c2-60811c714023" providerId="ADAL" clId="{CB564605-FAE8-4FA7-A2CF-8FC8A19CCCD7}" dt="2019-07-10T16:33:26.063" v="614"/>
          <ac:picMkLst>
            <pc:docMk/>
            <pc:sldMk cId="1659131852" sldId="622"/>
            <ac:picMk id="5" creationId="{A349A80A-F0AA-4C3D-8804-01E99CD5B6C5}"/>
          </ac:picMkLst>
        </pc:picChg>
      </pc:sldChg>
    </pc:docChg>
  </pc:docChgLst>
  <pc:docChgLst>
    <pc:chgData name="Marissa Krogmann" userId="d947f805-5955-4c43-a5c2-60811c714023" providerId="ADAL" clId="{639638B1-FA73-4E08-9984-F471CDDF1231}"/>
    <pc:docChg chg="undo custSel modSld">
      <pc:chgData name="Marissa Krogmann" userId="d947f805-5955-4c43-a5c2-60811c714023" providerId="ADAL" clId="{639638B1-FA73-4E08-9984-F471CDDF1231}" dt="2019-07-10T20:33:58.058" v="188" actId="20577"/>
      <pc:docMkLst>
        <pc:docMk/>
      </pc:docMkLst>
      <pc:sldChg chg="modSp">
        <pc:chgData name="Marissa Krogmann" userId="d947f805-5955-4c43-a5c2-60811c714023" providerId="ADAL" clId="{639638B1-FA73-4E08-9984-F471CDDF1231}" dt="2019-07-10T20:23:54.782" v="88"/>
        <pc:sldMkLst>
          <pc:docMk/>
          <pc:sldMk cId="1420393676" sldId="259"/>
        </pc:sldMkLst>
        <pc:spChg chg="mod">
          <ac:chgData name="Marissa Krogmann" userId="d947f805-5955-4c43-a5c2-60811c714023" providerId="ADAL" clId="{639638B1-FA73-4E08-9984-F471CDDF1231}" dt="2019-07-10T20:23:54.782" v="88"/>
          <ac:spMkLst>
            <pc:docMk/>
            <pc:sldMk cId="1420393676" sldId="259"/>
            <ac:spMk id="7" creationId="{D46844EE-68F9-4778-BE01-B30A115E5CF8}"/>
          </ac:spMkLst>
        </pc:spChg>
      </pc:sldChg>
      <pc:sldChg chg="addSp delSp modSp">
        <pc:chgData name="Marissa Krogmann" userId="d947f805-5955-4c43-a5c2-60811c714023" providerId="ADAL" clId="{639638B1-FA73-4E08-9984-F471CDDF1231}" dt="2019-07-10T20:33:58.058" v="188" actId="20577"/>
        <pc:sldMkLst>
          <pc:docMk/>
          <pc:sldMk cId="3417018940" sldId="570"/>
        </pc:sldMkLst>
        <pc:spChg chg="mod">
          <ac:chgData name="Marissa Krogmann" userId="d947f805-5955-4c43-a5c2-60811c714023" providerId="ADAL" clId="{639638B1-FA73-4E08-9984-F471CDDF1231}" dt="2019-07-10T20:33:58.058" v="188" actId="20577"/>
          <ac:spMkLst>
            <pc:docMk/>
            <pc:sldMk cId="3417018940" sldId="570"/>
            <ac:spMk id="5" creationId="{56273473-AF17-4D52-B3B2-FEEF4772C384}"/>
          </ac:spMkLst>
        </pc:spChg>
        <pc:picChg chg="del">
          <ac:chgData name="Marissa Krogmann" userId="d947f805-5955-4c43-a5c2-60811c714023" providerId="ADAL" clId="{639638B1-FA73-4E08-9984-F471CDDF1231}" dt="2019-07-10T20:25:20.064" v="89" actId="478"/>
          <ac:picMkLst>
            <pc:docMk/>
            <pc:sldMk cId="3417018940" sldId="570"/>
            <ac:picMk id="3" creationId="{7860D12E-F136-433D-98B7-A0D962BDCE97}"/>
          </ac:picMkLst>
        </pc:picChg>
        <pc:picChg chg="add mod ord modCrop">
          <ac:chgData name="Marissa Krogmann" userId="d947f805-5955-4c43-a5c2-60811c714023" providerId="ADAL" clId="{639638B1-FA73-4E08-9984-F471CDDF1231}" dt="2019-07-10T20:33:35.970" v="132" actId="167"/>
          <ac:picMkLst>
            <pc:docMk/>
            <pc:sldMk cId="3417018940" sldId="570"/>
            <ac:picMk id="6" creationId="{E3769193-863C-421D-92B2-9E7EEC6D698D}"/>
          </ac:picMkLst>
        </pc:picChg>
      </pc:sldChg>
      <pc:sldChg chg="addSp modSp">
        <pc:chgData name="Marissa Krogmann" userId="d947f805-5955-4c43-a5c2-60811c714023" providerId="ADAL" clId="{639638B1-FA73-4E08-9984-F471CDDF1231}" dt="2019-07-10T20:19:37.479" v="69" actId="1076"/>
        <pc:sldMkLst>
          <pc:docMk/>
          <pc:sldMk cId="1572657879" sldId="618"/>
        </pc:sldMkLst>
        <pc:spChg chg="mod">
          <ac:chgData name="Marissa Krogmann" userId="d947f805-5955-4c43-a5c2-60811c714023" providerId="ADAL" clId="{639638B1-FA73-4E08-9984-F471CDDF1231}" dt="2019-07-10T20:19:00.349" v="36" actId="1076"/>
          <ac:spMkLst>
            <pc:docMk/>
            <pc:sldMk cId="1572657879" sldId="618"/>
            <ac:spMk id="13" creationId="{C9FEA23B-2A1F-4457-B2F5-D8E3B33C5EF4}"/>
          </ac:spMkLst>
        </pc:spChg>
        <pc:spChg chg="add mod">
          <ac:chgData name="Marissa Krogmann" userId="d947f805-5955-4c43-a5c2-60811c714023" providerId="ADAL" clId="{639638B1-FA73-4E08-9984-F471CDDF1231}" dt="2019-07-10T20:19:37.479" v="69" actId="1076"/>
          <ac:spMkLst>
            <pc:docMk/>
            <pc:sldMk cId="1572657879" sldId="618"/>
            <ac:spMk id="19" creationId="{7AFDF881-346F-4496-A933-D85399AE1C07}"/>
          </ac:spMkLst>
        </pc:spChg>
        <pc:grpChg chg="mod">
          <ac:chgData name="Marissa Krogmann" userId="d947f805-5955-4c43-a5c2-60811c714023" providerId="ADAL" clId="{639638B1-FA73-4E08-9984-F471CDDF1231}" dt="2019-07-10T20:18:53.888" v="33" actId="1076"/>
          <ac:grpSpMkLst>
            <pc:docMk/>
            <pc:sldMk cId="1572657879" sldId="618"/>
            <ac:grpSpMk id="11" creationId="{AC30B546-B775-42FA-939D-F5022011AD1A}"/>
          </ac:grpSpMkLst>
        </pc:grpChg>
        <pc:picChg chg="add mod">
          <ac:chgData name="Marissa Krogmann" userId="d947f805-5955-4c43-a5c2-60811c714023" providerId="ADAL" clId="{639638B1-FA73-4E08-9984-F471CDDF1231}" dt="2019-07-10T20:19:34.492" v="68" actId="1076"/>
          <ac:picMkLst>
            <pc:docMk/>
            <pc:sldMk cId="1572657879" sldId="618"/>
            <ac:picMk id="20" creationId="{1F3427A5-3085-4406-A308-C88CFBCC198F}"/>
          </ac:picMkLst>
        </pc:picChg>
      </pc:sldChg>
      <pc:sldChg chg="modSp">
        <pc:chgData name="Marissa Krogmann" userId="d947f805-5955-4c43-a5c2-60811c714023" providerId="ADAL" clId="{639638B1-FA73-4E08-9984-F471CDDF1231}" dt="2019-07-10T20:25:51.760" v="123" actId="20577"/>
        <pc:sldMkLst>
          <pc:docMk/>
          <pc:sldMk cId="1659131852" sldId="622"/>
        </pc:sldMkLst>
        <pc:spChg chg="mod">
          <ac:chgData name="Marissa Krogmann" userId="d947f805-5955-4c43-a5c2-60811c714023" providerId="ADAL" clId="{639638B1-FA73-4E08-9984-F471CDDF1231}" dt="2019-07-10T20:25:51.760" v="123" actId="20577"/>
          <ac:spMkLst>
            <pc:docMk/>
            <pc:sldMk cId="1659131852" sldId="622"/>
            <ac:spMk id="9" creationId="{5B28DDD8-1B5B-4F5D-BD15-D9D6BF5C9F8A}"/>
          </ac:spMkLst>
        </pc:sp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19-07-23T20:29:26.613" idx="1">
    <p:pos x="10" y="10"/>
    <p:text>Do you want to specify Spring 2018 since later you have Fall 2018?</p:text>
    <p:extLst>
      <p:ext uri="{C676402C-5697-4E1C-873F-D02D1690AC5C}">
        <p15:threadingInfo xmlns:p15="http://schemas.microsoft.com/office/powerpoint/2012/main" timeZoneBias="30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3F514D-A94B-E24D-9D4C-776F4E9DB6D5}" type="datetimeFigureOut">
              <a:rPr lang="en-US" smtClean="0"/>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631A1C-7419-0243-906D-BDC1F643DC46}" type="slidenum">
              <a:rPr lang="en-US" smtClean="0"/>
              <a:t>‹#›</a:t>
            </a:fld>
            <a:endParaRPr lang="en-US"/>
          </a:p>
        </p:txBody>
      </p:sp>
    </p:spTree>
    <p:extLst>
      <p:ext uri="{BB962C8B-B14F-4D97-AF65-F5344CB8AC3E}">
        <p14:creationId xmlns:p14="http://schemas.microsoft.com/office/powerpoint/2010/main" val="1759007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intownlutheran/videos/2120477401551459/"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631A1C-7419-0243-906D-BDC1F643DC46}" type="slidenum">
              <a:rPr lang="en-US" smtClean="0"/>
              <a:t>3</a:t>
            </a:fld>
            <a:endParaRPr lang="en-US"/>
          </a:p>
        </p:txBody>
      </p:sp>
    </p:spTree>
    <p:extLst>
      <p:ext uri="{BB962C8B-B14F-4D97-AF65-F5344CB8AC3E}">
        <p14:creationId xmlns:p14="http://schemas.microsoft.com/office/powerpoint/2010/main" val="62926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Oshkosh, WI – campus ministry enhancement</a:t>
            </a:r>
          </a:p>
        </p:txBody>
      </p:sp>
    </p:spTree>
    <p:extLst>
      <p:ext uri="{BB962C8B-B14F-4D97-AF65-F5344CB8AC3E}">
        <p14:creationId xmlns:p14="http://schemas.microsoft.com/office/powerpoint/2010/main" val="14398126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200" kern="1200" dirty="0">
                <a:solidFill>
                  <a:schemeClr val="tx1"/>
                </a:solidFill>
                <a:effectLst/>
                <a:latin typeface="+mn-lt"/>
                <a:ea typeface="+mn-ea"/>
                <a:cs typeface="+mn-cs"/>
              </a:rPr>
              <a:t>(Pictured: Students from Wisconsin Lutheran Chapel on the UW-Madison campus share finals goodies with other students)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WELS Campus Ministry – A subsidiary of WELS Home Missions</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Mission Statement - </a:t>
            </a:r>
            <a:r>
              <a:rPr lang="en-US" sz="1200" kern="1200" dirty="0">
                <a:solidFill>
                  <a:schemeClr val="tx1"/>
                </a:solidFill>
                <a:effectLst/>
                <a:latin typeface="+mn-lt"/>
                <a:ea typeface="+mn-ea"/>
                <a:cs typeface="+mn-cs"/>
              </a:rPr>
              <a:t>The Mission of the Campus Ministry Committee (CMC) is to assist congregations in ministering to college students and other young adults with the Means of Grace so they may grow in their faith, be trained for service, and reach out to the lost.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Campus Ministry</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WELS is involved in more than 550 campus ministries across the United States and Canada.</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Includes any ministry to college students on a secular university campus – including congregations supporting their own students while they are away at college.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Also includes congregations serving students attending universities near their congregation</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What Can You Do?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Provide the Campus Ministry Committee with update contact information for college students at www.wels.net/campus-ministry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Welcome college students in your area to your congregation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Help start or support an organized Campus Ministry at your church</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Pray that the Lord would keep college students close to him through regular worship and bible study.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Encourage your congregation to remember Campus Ministry with special offerings</a:t>
            </a:r>
          </a:p>
        </p:txBody>
      </p:sp>
    </p:spTree>
    <p:extLst>
      <p:ext uri="{BB962C8B-B14F-4D97-AF65-F5344CB8AC3E}">
        <p14:creationId xmlns:p14="http://schemas.microsoft.com/office/powerpoint/2010/main" val="29459935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CEF’s financials are strong, allowing the board to approve this special grant while continuing to provide a sound investment vehicle for WELS members and congregations.</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Over and above its loan and grant program, since August 2015 CEF has given more than $4.3 million to Home Missions’ operations budget. This has helped fund many of our new mission congregations and helped enhance outreach throughout the United States, Canada, and the English-speaking Caribbean.</a:t>
            </a:r>
          </a:p>
        </p:txBody>
      </p:sp>
    </p:spTree>
    <p:extLst>
      <p:ext uri="{BB962C8B-B14F-4D97-AF65-F5344CB8AC3E}">
        <p14:creationId xmlns:p14="http://schemas.microsoft.com/office/powerpoint/2010/main" val="3111739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CEF Special Rates</a:t>
            </a:r>
          </a:p>
        </p:txBody>
      </p:sp>
    </p:spTree>
    <p:extLst>
      <p:ext uri="{BB962C8B-B14F-4D97-AF65-F5344CB8AC3E}">
        <p14:creationId xmlns:p14="http://schemas.microsoft.com/office/powerpoint/2010/main" val="15081021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Jacksonville, NC – Breaking ground</a:t>
            </a:r>
          </a:p>
        </p:txBody>
      </p:sp>
    </p:spTree>
    <p:extLst>
      <p:ext uri="{BB962C8B-B14F-4D97-AF65-F5344CB8AC3E}">
        <p14:creationId xmlns:p14="http://schemas.microsoft.com/office/powerpoint/2010/main" val="4003189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195017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992444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Hispanic Ministry</a:t>
            </a:r>
          </a:p>
          <a:p>
            <a:endParaRPr lang="en-US" dirty="0"/>
          </a:p>
          <a:p>
            <a:r>
              <a:rPr lang="en-US"/>
              <a:t>Pictured: Santo Tomas, AZ</a:t>
            </a:r>
            <a:endParaRPr lang="en-US" dirty="0"/>
          </a:p>
        </p:txBody>
      </p:sp>
    </p:spTree>
    <p:extLst>
      <p:ext uri="{BB962C8B-B14F-4D97-AF65-F5344CB8AC3E}">
        <p14:creationId xmlns:p14="http://schemas.microsoft.com/office/powerpoint/2010/main" val="125128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Baptized </a:t>
            </a:r>
            <a:r>
              <a:rPr lang="en-US" sz="1200" b="0" i="0" kern="1200" dirty="0">
                <a:solidFill>
                  <a:schemeClr val="tx1"/>
                </a:solidFill>
                <a:effectLst/>
                <a:latin typeface="+mn-lt"/>
                <a:ea typeface="+mn-ea"/>
                <a:cs typeface="+mn-cs"/>
              </a:rPr>
              <a:t>6 people during Easter morning worship</a:t>
            </a:r>
            <a:endParaRPr lang="en-US" dirty="0"/>
          </a:p>
        </p:txBody>
      </p:sp>
    </p:spTree>
    <p:extLst>
      <p:ext uri="{BB962C8B-B14F-4D97-AF65-F5344CB8AC3E}">
        <p14:creationId xmlns:p14="http://schemas.microsoft.com/office/powerpoint/2010/main" val="29747308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Photo: </a:t>
            </a:r>
            <a:r>
              <a:rPr lang="en-US" dirty="0"/>
              <a:t>Rev. Peter Bur, Global South Sudanese Coordinator, pictured with his wife Martha</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Sudanese Ministry all started when Peter Bur approached the Pastor at Good Shepherd LC in Omaha, NE. He graduated from the Pastoral Studies Institute (PSI), and has been serving as Global South Sudanese Coordinator. Besides expanding outreach in the United States and Canada, Rev. Peter Bur is making trips back to Kenya and Ethiopia to minister to and train leaders in South Sudanese refugee camps. </a:t>
            </a:r>
          </a:p>
          <a:p>
            <a:endParaRPr lang="en-US" b="1" dirty="0"/>
          </a:p>
          <a:p>
            <a:r>
              <a:rPr lang="en-US" b="0" dirty="0"/>
              <a:t>Sudanese Ministry, </a:t>
            </a:r>
            <a:r>
              <a:rPr lang="en-US" dirty="0"/>
              <a:t>supported by Home Missions in partnership with Joint Missions, is occurring in the following locations:</a:t>
            </a:r>
          </a:p>
          <a:p>
            <a:pPr marL="171450" indent="-171450">
              <a:buFont typeface="Arial" panose="020B0604020202020204" pitchFamily="34" charset="0"/>
              <a:buChar char="•"/>
            </a:pPr>
            <a:r>
              <a:rPr lang="en-US" dirty="0"/>
              <a:t>Good Shepherd – Omaha, NE</a:t>
            </a:r>
          </a:p>
          <a:p>
            <a:pPr marL="171450" indent="-171450">
              <a:buFont typeface="Arial" panose="020B0604020202020204" pitchFamily="34" charset="0"/>
              <a:buChar char="•"/>
            </a:pPr>
            <a:r>
              <a:rPr lang="en-US" dirty="0"/>
              <a:t>Lincoln Heights – Des Moines, IA</a:t>
            </a:r>
          </a:p>
          <a:p>
            <a:pPr marL="171450" indent="-171450">
              <a:buFont typeface="Arial" panose="020B0604020202020204" pitchFamily="34" charset="0"/>
              <a:buChar char="•"/>
            </a:pPr>
            <a:r>
              <a:rPr lang="en-US" dirty="0"/>
              <a:t>St. Mark - Mankato, MN</a:t>
            </a:r>
          </a:p>
          <a:p>
            <a:pPr marL="171450" indent="-171450">
              <a:buFont typeface="Arial" panose="020B0604020202020204" pitchFamily="34" charset="0"/>
              <a:buChar char="•"/>
            </a:pPr>
            <a:r>
              <a:rPr lang="en-US" dirty="0"/>
              <a:t>Ascension - Rochester, MN</a:t>
            </a:r>
          </a:p>
          <a:p>
            <a:pPr marL="171450" indent="-171450">
              <a:buFont typeface="Arial" panose="020B0604020202020204" pitchFamily="34" charset="0"/>
              <a:buChar char="•"/>
            </a:pPr>
            <a:r>
              <a:rPr lang="en-US" dirty="0"/>
              <a:t>Divine Peace - Renton, WA</a:t>
            </a:r>
          </a:p>
          <a:p>
            <a:pPr marL="171450" indent="-171450">
              <a:buFont typeface="Arial" panose="020B0604020202020204" pitchFamily="34" charset="0"/>
              <a:buChar char="•"/>
            </a:pPr>
            <a:r>
              <a:rPr lang="en-US" dirty="0"/>
              <a:t>St. Paul – Calgary, Canada</a:t>
            </a:r>
          </a:p>
          <a:p>
            <a:pPr marL="171450" indent="-171450">
              <a:buFont typeface="Arial" panose="020B0604020202020204" pitchFamily="34" charset="0"/>
              <a:buChar char="•"/>
            </a:pPr>
            <a:r>
              <a:rPr lang="en-US" dirty="0"/>
              <a:t>St. Paul – Ottawa, Canada</a:t>
            </a:r>
          </a:p>
          <a:p>
            <a:pPr marL="171450" indent="-171450">
              <a:buFont typeface="Arial" panose="020B0604020202020204" pitchFamily="34" charset="0"/>
              <a:buChar char="•"/>
            </a:pPr>
            <a:r>
              <a:rPr lang="en-US" dirty="0" err="1"/>
              <a:t>Saviour</a:t>
            </a:r>
            <a:r>
              <a:rPr lang="en-US" dirty="0"/>
              <a:t> of the Nations – Vancouver, Canada</a:t>
            </a:r>
          </a:p>
        </p:txBody>
      </p:sp>
    </p:spTree>
    <p:extLst>
      <p:ext uri="{BB962C8B-B14F-4D97-AF65-F5344CB8AC3E}">
        <p14:creationId xmlns:p14="http://schemas.microsoft.com/office/powerpoint/2010/main" val="1292870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city of Atlanta is ringed by seven WELS churches. Now, with more members living in the city and with travel difficult from the city to the churches, a mission is being started in inner city Atlanta. Over the past two years, WELS members have been holding Bible studies in the city, and a core group has been established. As an urban mission, there will be ample people to reach out to. Rev. Lucas Bitter serves this new mission, now called “Intown Lutheran Church”. </a:t>
            </a:r>
          </a:p>
          <a:p>
            <a:endParaRPr lang="en-US" dirty="0"/>
          </a:p>
          <a:p>
            <a:r>
              <a:rPr lang="en-US" sz="1200" b="0" i="0" kern="1200" dirty="0">
                <a:solidFill>
                  <a:schemeClr val="tx1"/>
                </a:solidFill>
                <a:effectLst/>
                <a:latin typeface="+mn-lt"/>
                <a:ea typeface="+mn-ea"/>
                <a:cs typeface="+mn-cs"/>
              </a:rPr>
              <a:t>While this new mission start in the heart of the city was approved for funding in Spring of 2016, the call for a new pastor was not accepted until the middle of 2017. Pastor Lucas Bitter arrived in August 2017 and began working with this core group – preparing, planning, and previewing for their grand opening worship. </a:t>
            </a:r>
            <a:r>
              <a:rPr lang="en-US" sz="1200" b="1" i="0" kern="1200" dirty="0">
                <a:solidFill>
                  <a:schemeClr val="tx1"/>
                </a:solidFill>
                <a:effectLst/>
                <a:latin typeface="+mn-lt"/>
                <a:ea typeface="+mn-ea"/>
                <a:cs typeface="+mn-cs"/>
              </a:rPr>
              <a:t>60 people attended the service</a:t>
            </a:r>
            <a:r>
              <a:rPr lang="en-US" sz="1200" b="0" i="0" kern="1200" dirty="0">
                <a:solidFill>
                  <a:schemeClr val="tx1"/>
                </a:solidFill>
                <a:effectLst/>
                <a:latin typeface="+mn-lt"/>
                <a:ea typeface="+mn-ea"/>
                <a:cs typeface="+mn-cs"/>
              </a:rPr>
              <a:t>, which included 18 new visitors. Pastor Bitter also reported that after church, four of their first-time visitors signed up for an upcoming Bible Basics class. Praise God for continuing to give Intown Lutheran opportunities to share Jesus with the people of Atlanta! Click </a:t>
            </a:r>
            <a:r>
              <a:rPr lang="en-US" sz="1200" b="0" i="0" u="sng" kern="1200" dirty="0">
                <a:solidFill>
                  <a:schemeClr val="tx1"/>
                </a:solidFill>
                <a:effectLst/>
                <a:latin typeface="+mn-lt"/>
                <a:ea typeface="+mn-ea"/>
                <a:cs typeface="+mn-cs"/>
                <a:hlinkClick r:id="rId3"/>
              </a:rPr>
              <a:t>here</a:t>
            </a:r>
            <a:r>
              <a:rPr lang="en-US" sz="1200" b="0" i="0" kern="1200" dirty="0">
                <a:solidFill>
                  <a:schemeClr val="tx1"/>
                </a:solidFill>
                <a:effectLst/>
                <a:latin typeface="+mn-lt"/>
                <a:ea typeface="+mn-ea"/>
                <a:cs typeface="+mn-cs"/>
              </a:rPr>
              <a:t> to view a video from their grand opening worship service.</a:t>
            </a:r>
            <a:endParaRPr lang="en-US" dirty="0"/>
          </a:p>
        </p:txBody>
      </p:sp>
    </p:spTree>
    <p:extLst>
      <p:ext uri="{BB962C8B-B14F-4D97-AF65-F5344CB8AC3E}">
        <p14:creationId xmlns:p14="http://schemas.microsoft.com/office/powerpoint/2010/main" val="9307056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b="1" dirty="0"/>
              <a:t>Overview: </a:t>
            </a:r>
            <a:endParaRPr lang="en-US" dirty="0"/>
          </a:p>
          <a:p>
            <a:pPr defTabSz="886877">
              <a:defRPr/>
            </a:pPr>
            <a:r>
              <a:rPr lang="en-US" dirty="0"/>
              <a:t>WELS Mission Journeys, the official WELS program for short-term mission trips, provides an opportunity for all WELS members to walk together in the Great Commission. Through church- or school-based volunteer trips to WELS mission fields at home and abroad, members have the opportunity to engage in Christian service. Pre-trip training led by a Mission Journeys team leader equips volunteers to have significant impact during their trip. While volunteering, the learning and sharing of outreach ideas will allow teams to explore how they can use their God-given abilities to lead an outreach event upon their return home. With the Lord’s blessing, these trips will inspire a lifelong journey of service and outreach for all who volunteer.</a:t>
            </a:r>
          </a:p>
          <a:p>
            <a:endParaRPr lang="en-US" b="1" dirty="0"/>
          </a:p>
          <a:p>
            <a:r>
              <a:rPr lang="en-US" b="1" dirty="0"/>
              <a:t>WELS Mission Journeys Coordinator: </a:t>
            </a:r>
            <a:r>
              <a:rPr lang="en-US" dirty="0"/>
              <a:t>Mr. Shannon Boehme (previously with Friends of China for 17 years) </a:t>
            </a:r>
          </a:p>
          <a:p>
            <a:endParaRPr lang="en-US" b="1" dirty="0"/>
          </a:p>
          <a:p>
            <a:r>
              <a:rPr lang="en-US" b="1" dirty="0"/>
              <a:t>Three Unique Program Steps: </a:t>
            </a:r>
          </a:p>
          <a:p>
            <a:pPr marL="221719" indent="-221719" defTabSz="886877">
              <a:buFont typeface="+mj-lt"/>
              <a:buAutoNum type="arabicPeriod"/>
              <a:defRPr/>
            </a:pPr>
            <a:r>
              <a:rPr lang="en-US" i="1" dirty="0"/>
              <a:t>Pre-trip training: </a:t>
            </a:r>
            <a:r>
              <a:rPr lang="en-US" dirty="0"/>
              <a:t>Through pre-trip training, you will develop a spiritual plan for your earthly mission journey. Teams receive training materials that provide opportunities for spiritual growth, team building, and enhanced cultural understanding. </a:t>
            </a:r>
          </a:p>
          <a:p>
            <a:pPr marL="221719" indent="-221719" defTabSz="886877">
              <a:buFont typeface="+mj-lt"/>
              <a:buAutoNum type="arabicPeriod"/>
              <a:defRPr/>
            </a:pPr>
            <a:r>
              <a:rPr lang="en-US" i="1" dirty="0"/>
              <a:t>During Trip: </a:t>
            </a:r>
            <a:r>
              <a:rPr lang="en-US" dirty="0"/>
              <a:t>Your Mission Journey will provide you with a new perspective on the urgency of sharing the Gospel. With everything centered on our Savior, you will develop meaningful relationships with your team, host congregations, and even members of the community you witness to. </a:t>
            </a:r>
          </a:p>
          <a:p>
            <a:pPr marL="221719" indent="-221719" defTabSz="886877">
              <a:buFont typeface="+mj-lt"/>
              <a:buAutoNum type="arabicPeriod"/>
              <a:defRPr/>
            </a:pPr>
            <a:r>
              <a:rPr lang="en-US" i="1" dirty="0"/>
              <a:t>Post-Trip Outreach Event: </a:t>
            </a:r>
            <a:r>
              <a:rPr lang="en-US" dirty="0"/>
              <a:t>Your team will have the opportunity to lead an outreach activity or event in your community through your local congregation. This will allow your team to take what you’ve learned and apply it back home, continuing to walk together in the Great Commission.</a:t>
            </a:r>
          </a:p>
          <a:p>
            <a:pPr defTabSz="886877">
              <a:defRPr/>
            </a:pPr>
            <a:endParaRPr lang="en-US" b="1" dirty="0"/>
          </a:p>
          <a:p>
            <a:pPr defTabSz="886877">
              <a:defRPr/>
            </a:pPr>
            <a:r>
              <a:rPr lang="en-US" b="1" dirty="0"/>
              <a:t>More Program Details: </a:t>
            </a:r>
          </a:p>
          <a:p>
            <a:pPr marL="166289" indent="-166289" defTabSz="886877">
              <a:buFont typeface="Arial" panose="020B0604020202020204" pitchFamily="34" charset="0"/>
              <a:buChar char="•"/>
              <a:defRPr/>
            </a:pPr>
            <a:r>
              <a:rPr lang="en-US" dirty="0"/>
              <a:t>Open to all WELS members age 13 and up – you don’t need any specific experience to go on a trip (Example – St. Matthew’s trip to Quito, Ecuador; one person on the team knew a little Spanish)</a:t>
            </a:r>
          </a:p>
          <a:p>
            <a:pPr marL="166289" indent="-166289" defTabSz="886877">
              <a:buFont typeface="Arial" panose="020B0604020202020204" pitchFamily="34" charset="0"/>
              <a:buChar char="•"/>
              <a:defRPr/>
            </a:pPr>
            <a:r>
              <a:rPr lang="en-US" dirty="0"/>
              <a:t>Goal is to offer 40 one- to two-week trips in the first year, with 200 trips completed after 3 years</a:t>
            </a:r>
          </a:p>
          <a:p>
            <a:pPr marL="166289" indent="-166289" defTabSz="886877">
              <a:buFont typeface="Arial" panose="020B0604020202020204" pitchFamily="34" charset="0"/>
              <a:buChar char="•"/>
              <a:defRPr/>
            </a:pPr>
            <a:r>
              <a:rPr lang="en-US" dirty="0"/>
              <a:t>75% of trips will be domestic, 25% international</a:t>
            </a:r>
          </a:p>
          <a:p>
            <a:pPr marL="166289" indent="-166289" defTabSz="886877">
              <a:buFont typeface="Arial" panose="020B0604020202020204" pitchFamily="34" charset="0"/>
              <a:buChar char="•"/>
              <a:defRPr/>
            </a:pPr>
            <a:endParaRPr lang="en-US" dirty="0"/>
          </a:p>
          <a:p>
            <a:pPr marL="0" indent="0" defTabSz="886877">
              <a:buFont typeface="Arial" panose="020B0604020202020204" pitchFamily="34" charset="0"/>
              <a:buNone/>
              <a:defRPr/>
            </a:pPr>
            <a:r>
              <a:rPr lang="en-US" dirty="0"/>
              <a:t>LEARN MORE: wels.net/</a:t>
            </a:r>
            <a:r>
              <a:rPr lang="en-US" dirty="0" err="1"/>
              <a:t>missionjourneys</a:t>
            </a:r>
            <a:endParaRPr lang="en-US" dirty="0"/>
          </a:p>
        </p:txBody>
      </p:sp>
    </p:spTree>
    <p:extLst>
      <p:ext uri="{BB962C8B-B14F-4D97-AF65-F5344CB8AC3E}">
        <p14:creationId xmlns:p14="http://schemas.microsoft.com/office/powerpoint/2010/main" val="37137173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WELS Missions Facebook page </a:t>
            </a:r>
            <a:r>
              <a:rPr lang="en-US" dirty="0"/>
              <a:t>- </a:t>
            </a:r>
            <a:r>
              <a:rPr lang="en-US" sz="1200" b="0" i="0" kern="1200" dirty="0">
                <a:solidFill>
                  <a:schemeClr val="tx1"/>
                </a:solidFill>
                <a:effectLst/>
                <a:latin typeface="+mn-lt"/>
                <a:ea typeface="+mn-ea"/>
                <a:cs typeface="+mn-cs"/>
              </a:rPr>
              <a:t>Like our page to stay up-to-date on news from Home and World Mission fields, read inspiring stories of the gospel at work, and take advantage of the many resources WELS Missions has to offer. </a:t>
            </a:r>
            <a:endParaRPr lang="en-US" dirty="0"/>
          </a:p>
        </p:txBody>
      </p:sp>
    </p:spTree>
    <p:extLst>
      <p:ext uri="{BB962C8B-B14F-4D97-AF65-F5344CB8AC3E}">
        <p14:creationId xmlns:p14="http://schemas.microsoft.com/office/powerpoint/2010/main" val="29196807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600" dirty="0"/>
              <a:t>Subscribe to the WELS Missions Update biannual newsletter and weekly blogs–written by our own missionaries here and abroad at wels.net/subscribe. </a:t>
            </a:r>
          </a:p>
          <a:p>
            <a:endParaRPr lang="en-US" sz="1600" dirty="0"/>
          </a:p>
          <a:p>
            <a:r>
              <a:rPr lang="en-US" sz="1600" b="1" dirty="0"/>
              <a:t>Missions Blogs:</a:t>
            </a:r>
          </a:p>
          <a:p>
            <a:r>
              <a:rPr lang="en-US" sz="1600" dirty="0"/>
              <a:t>Sent out every Thursday with personal stories of the gospel at work from our Home and World Mission fields</a:t>
            </a:r>
            <a:endParaRPr lang="en-US" sz="1600" b="1" dirty="0"/>
          </a:p>
          <a:p>
            <a:endParaRPr lang="en-US" sz="1600" b="1" dirty="0"/>
          </a:p>
          <a:p>
            <a:r>
              <a:rPr lang="en-US" sz="1600" b="1" dirty="0"/>
              <a:t>Biannual Missions Update e-Newsletter</a:t>
            </a:r>
          </a:p>
          <a:p>
            <a:r>
              <a:rPr lang="en-US" sz="1600" dirty="0"/>
              <a:t>Sent out every Spring (April/May) and Fall (October/November) with the latest </a:t>
            </a:r>
            <a:r>
              <a:rPr lang="en-US" sz="1600" i="1" dirty="0"/>
              <a:t>news</a:t>
            </a:r>
            <a:r>
              <a:rPr lang="en-US" sz="1600" dirty="0"/>
              <a:t> updates from our WELS Home and World Missions. </a:t>
            </a:r>
          </a:p>
          <a:p>
            <a:endParaRPr lang="en-US" sz="1600" b="1" dirty="0"/>
          </a:p>
          <a:p>
            <a:r>
              <a:rPr lang="en-US" sz="1600" b="1" dirty="0"/>
              <a:t>WELS Resource Center: </a:t>
            </a:r>
          </a:p>
          <a:p>
            <a:r>
              <a:rPr lang="en-US" sz="1600" dirty="0"/>
              <a:t>Find the latest Fact Sheets, PowerPoint presentations, maps, and mission speaker resources at http://missions.welsrc.net/</a:t>
            </a:r>
          </a:p>
          <a:p>
            <a:endParaRPr lang="en-US" sz="1600" b="1" dirty="0"/>
          </a:p>
          <a:p>
            <a:r>
              <a:rPr lang="en-US" sz="1600" b="1" dirty="0"/>
              <a:t>Questions? </a:t>
            </a:r>
            <a:r>
              <a:rPr lang="en-US" sz="1600" dirty="0"/>
              <a:t>Email missionspromotions@wels.net</a:t>
            </a:r>
          </a:p>
        </p:txBody>
      </p:sp>
    </p:spTree>
    <p:extLst>
      <p:ext uri="{BB962C8B-B14F-4D97-AF65-F5344CB8AC3E}">
        <p14:creationId xmlns:p14="http://schemas.microsoft.com/office/powerpoint/2010/main" val="4100651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Huntersville was approved as a new mission start by the Board for Home Missions in April 2017. In May 2017, Wisconsin Lutheran Seminary graduate Rev. Doug Van Sice was assigned to serve this new congregation. This entire summer Huntersville focused on outreach – hanging 10,000 door hanger bags and sending out another 5,500 mailers on top of their other evangelism efforts. God brought</a:t>
            </a:r>
            <a:r>
              <a:rPr lang="en-US" sz="1200" b="1" i="0" kern="1200" dirty="0">
                <a:solidFill>
                  <a:schemeClr val="tx1"/>
                </a:solidFill>
                <a:effectLst/>
                <a:latin typeface="+mn-lt"/>
                <a:ea typeface="+mn-ea"/>
                <a:cs typeface="+mn-cs"/>
              </a:rPr>
              <a:t> 62 people</a:t>
            </a:r>
            <a:r>
              <a:rPr lang="en-US" sz="1200" b="0" i="0" kern="1200" dirty="0">
                <a:solidFill>
                  <a:schemeClr val="tx1"/>
                </a:solidFill>
                <a:effectLst/>
                <a:latin typeface="+mn-lt"/>
                <a:ea typeface="+mn-ea"/>
                <a:cs typeface="+mn-cs"/>
              </a:rPr>
              <a:t> through their church doors at their grand opening worship service. Pastor Van Sice commented, “I think the most memorable thing for me was standing before the altar and confessing my sins with 62 other people. And, in turn, facing those same 62 people (some of whom have never heard the gospel) and announcing with gospel-certainty that their sins are forgiven. It’s truly amazing that God gives sinful men, men like me and all the other missionaries, the privilege to proclaim his “arrow-pointing-down love” to people in our community.</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Read more: https://wels.net/what-its-all-about/</a:t>
            </a:r>
          </a:p>
          <a:p>
            <a:endParaRPr lang="en-US" dirty="0"/>
          </a:p>
        </p:txBody>
      </p:sp>
    </p:spTree>
    <p:extLst>
      <p:ext uri="{BB962C8B-B14F-4D97-AF65-F5344CB8AC3E}">
        <p14:creationId xmlns:p14="http://schemas.microsoft.com/office/powerpoint/2010/main" val="2367736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631A1C-7419-0243-906D-BDC1F643DC46}" type="slidenum">
              <a:rPr lang="en-US" smtClean="0"/>
              <a:t>8</a:t>
            </a:fld>
            <a:endParaRPr lang="en-US"/>
          </a:p>
        </p:txBody>
      </p:sp>
    </p:spTree>
    <p:extLst>
      <p:ext uri="{BB962C8B-B14F-4D97-AF65-F5344CB8AC3E}">
        <p14:creationId xmlns:p14="http://schemas.microsoft.com/office/powerpoint/2010/main" val="41431597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Two area congregations are partnering to start this congregation in the Northern Valleys area of greater Reno. On March 25, the first worship service was held; 63 people attended. Rev. Joel Heckendorf just recently accepted the call to serve this congregation, and is pictured at his installation service. </a:t>
            </a:r>
          </a:p>
          <a:p>
            <a:endParaRPr lang="en-US" sz="1200" b="0" i="0" kern="1200" dirty="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586100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kern="1200" dirty="0">
                <a:solidFill>
                  <a:schemeClr val="tx1"/>
                </a:solidFill>
                <a:effectLst/>
                <a:latin typeface="+mn-lt"/>
                <a:ea typeface="+mn-ea"/>
                <a:cs typeface="+mn-cs"/>
              </a:rPr>
              <a:t>Epiphany and First, Racine, Wis.</a:t>
            </a:r>
            <a:r>
              <a:rPr lang="en-US" sz="1200" b="0" i="0" kern="1200" dirty="0">
                <a:solidFill>
                  <a:schemeClr val="tx1"/>
                </a:solidFill>
                <a:effectLst/>
                <a:latin typeface="+mn-lt"/>
                <a:ea typeface="+mn-ea"/>
                <a:cs typeface="+mn-cs"/>
              </a:rPr>
              <a:t> – These two Racine congregations currently operate a joint Lutheran Elementary school. Home Mission funding will allow the school to call a staff minister or teacher to coordinate outreach efforts to prospective church families. Mr. Mark </a:t>
            </a:r>
            <a:r>
              <a:rPr lang="en-US" sz="1200" b="0" i="0" kern="1200" dirty="0" err="1">
                <a:solidFill>
                  <a:schemeClr val="tx1"/>
                </a:solidFill>
                <a:effectLst/>
                <a:latin typeface="+mn-lt"/>
                <a:ea typeface="+mn-ea"/>
                <a:cs typeface="+mn-cs"/>
              </a:rPr>
              <a:t>Blauert</a:t>
            </a:r>
            <a:r>
              <a:rPr lang="en-US" sz="1200" b="0" i="0" kern="1200" dirty="0">
                <a:solidFill>
                  <a:schemeClr val="tx1"/>
                </a:solidFill>
                <a:effectLst/>
                <a:latin typeface="+mn-lt"/>
                <a:ea typeface="+mn-ea"/>
                <a:cs typeface="+mn-cs"/>
              </a:rPr>
              <a:t> recently accepted the call to be School Chaplain.</a:t>
            </a:r>
          </a:p>
          <a:p>
            <a:endParaRPr lang="en-US" dirty="0"/>
          </a:p>
        </p:txBody>
      </p:sp>
    </p:spTree>
    <p:extLst>
      <p:ext uri="{BB962C8B-B14F-4D97-AF65-F5344CB8AC3E}">
        <p14:creationId xmlns:p14="http://schemas.microsoft.com/office/powerpoint/2010/main" val="10317107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Faith Anchorage – Hispanic ministry</a:t>
            </a:r>
          </a:p>
        </p:txBody>
      </p:sp>
    </p:spTree>
    <p:extLst>
      <p:ext uri="{BB962C8B-B14F-4D97-AF65-F5344CB8AC3E}">
        <p14:creationId xmlns:p14="http://schemas.microsoft.com/office/powerpoint/2010/main" val="2191353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463371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631A1C-7419-0243-906D-BDC1F643DC46}" type="slidenum">
              <a:rPr lang="en-US" smtClean="0"/>
              <a:t>15</a:t>
            </a:fld>
            <a:endParaRPr lang="en-US"/>
          </a:p>
        </p:txBody>
      </p:sp>
    </p:spTree>
    <p:extLst>
      <p:ext uri="{BB962C8B-B14F-4D97-AF65-F5344CB8AC3E}">
        <p14:creationId xmlns:p14="http://schemas.microsoft.com/office/powerpoint/2010/main" val="13198614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3325057F-F58E-7844-8D4A-F8B1231BF12B}" type="datetimeFigureOut">
              <a:rPr lang="en-US" smtClean="0"/>
              <a:t>7/23/19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202EB-5555-F54B-A7DA-CE5E75C2BACA}" type="slidenum">
              <a:rPr lang="en-US" smtClean="0"/>
              <a:t>‹#›</a:t>
            </a:fld>
            <a:endParaRPr lang="en-US"/>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78FCC9-B934-0545-8268-2E492E45B4FE}" type="datetimeFigureOut">
              <a:rPr lang="en-US" smtClean="0"/>
              <a:t>7/23/19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918721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1D78FCC9-B934-0545-8268-2E492E45B4FE}" type="datetimeFigureOut">
              <a:rPr lang="en-US" smtClean="0"/>
              <a:t>7/23/19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5428789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dirty="0"/>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1D78FCC9-B934-0545-8268-2E492E45B4FE}" type="datetimeFigureOut">
              <a:rPr lang="en-US" smtClean="0"/>
              <a:t>7/23/19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16561146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78FCC9-B934-0545-8268-2E492E45B4FE}" type="datetimeFigureOut">
              <a:rPr lang="en-US" smtClean="0"/>
              <a:t>7/23/19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7833737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a:solidFill>
                  <a:schemeClr val="bg1"/>
                </a:solidFill>
              </a:defRPr>
            </a:lvl1pPr>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78FCC9-B934-0545-8268-2E492E45B4FE}" type="datetimeFigureOut">
              <a:rPr lang="en-US" smtClean="0"/>
              <a:t>7/23/19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20884147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1D78FCC9-B934-0545-8268-2E492E45B4FE}" type="datetimeFigureOut">
              <a:rPr lang="en-US" smtClean="0"/>
              <a:t>7/23/19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36888828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78FCC9-B934-0545-8268-2E492E45B4FE}" type="datetimeFigureOut">
              <a:rPr lang="en-US" smtClean="0"/>
              <a:t>7/23/19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24229522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1D78FCC9-B934-0545-8268-2E492E45B4FE}" type="datetimeFigureOut">
              <a:rPr lang="en-US" smtClean="0"/>
              <a:t>7/23/19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6842556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1D78FCC9-B934-0545-8268-2E492E45B4FE}" type="datetimeFigureOut">
              <a:rPr lang="en-US" smtClean="0"/>
              <a:t>7/23/19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8987713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1D78FCC9-B934-0545-8268-2E492E45B4FE}" type="datetimeFigureOut">
              <a:rPr lang="en-US" smtClean="0"/>
              <a:t>7/23/19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2503326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3325057F-F58E-7844-8D4A-F8B1231BF12B}" type="datetimeFigureOut">
              <a:rPr lang="en-US" smtClean="0"/>
              <a:t>7/23/19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202EB-5555-F54B-A7DA-CE5E75C2BACA}" type="slidenum">
              <a:rPr lang="en-US" smtClean="0"/>
              <a:t>‹#›</a:t>
            </a:fld>
            <a:endParaRPr lang="en-US"/>
          </a:p>
        </p:txBody>
      </p:sp>
    </p:spTree>
    <p:extLst>
      <p:ext uri="{BB962C8B-B14F-4D97-AF65-F5344CB8AC3E}">
        <p14:creationId xmlns:p14="http://schemas.microsoft.com/office/powerpoint/2010/main" val="2139517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1D78FCC9-B934-0545-8268-2E492E45B4FE}" type="datetimeFigureOut">
              <a:rPr lang="en-US" smtClean="0"/>
              <a:t>7/23/19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35226063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78FCC9-B934-0545-8268-2E492E45B4FE}" type="datetimeFigureOut">
              <a:rPr lang="en-US" smtClean="0"/>
              <a:t>7/23/19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40474087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1D78FCC9-B934-0545-8268-2E492E45B4FE}" type="datetimeFigureOut">
              <a:rPr lang="en-US" smtClean="0"/>
              <a:t>7/23/19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40430202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dirty="0"/>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1D78FCC9-B934-0545-8268-2E492E45B4FE}" type="datetimeFigureOut">
              <a:rPr lang="en-US" smtClean="0"/>
              <a:t>7/23/19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36028009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78FCC9-B934-0545-8268-2E492E45B4FE}" type="datetimeFigureOut">
              <a:rPr lang="en-US" smtClean="0"/>
              <a:t>7/23/19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32628760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a:solidFill>
                  <a:schemeClr val="bg1"/>
                </a:solidFill>
              </a:defRPr>
            </a:lvl1pPr>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78FCC9-B934-0545-8268-2E492E45B4FE}" type="datetimeFigureOut">
              <a:rPr lang="en-US" smtClean="0"/>
              <a:t>7/23/19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21575489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A90BDE4-D2C6-8B4C-A209-838828D7BE78}" type="datetimeFigureOut">
              <a:rPr lang="en-US" smtClean="0"/>
              <a:t>7/23/19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288972-D37A-EF42-B554-E7B4E3203EE4}" type="slidenum">
              <a:rPr lang="en-US" smtClean="0"/>
              <a:t>‹#›</a:t>
            </a:fld>
            <a:endParaRPr lang="en-US"/>
          </a:p>
        </p:txBody>
      </p:sp>
    </p:spTree>
    <p:extLst>
      <p:ext uri="{BB962C8B-B14F-4D97-AF65-F5344CB8AC3E}">
        <p14:creationId xmlns:p14="http://schemas.microsoft.com/office/powerpoint/2010/main" val="4692899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90BDE4-D2C6-8B4C-A209-838828D7BE78}" type="datetimeFigureOut">
              <a:rPr lang="en-US" smtClean="0"/>
              <a:t>7/23/19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288972-D37A-EF42-B554-E7B4E3203EE4}" type="slidenum">
              <a:rPr lang="en-US" smtClean="0"/>
              <a:t>‹#›</a:t>
            </a:fld>
            <a:endParaRPr lang="en-US"/>
          </a:p>
        </p:txBody>
      </p:sp>
    </p:spTree>
    <p:extLst>
      <p:ext uri="{BB962C8B-B14F-4D97-AF65-F5344CB8AC3E}">
        <p14:creationId xmlns:p14="http://schemas.microsoft.com/office/powerpoint/2010/main" val="17961370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90BDE4-D2C6-8B4C-A209-838828D7BE78}" type="datetimeFigureOut">
              <a:rPr lang="en-US" smtClean="0"/>
              <a:t>7/23/19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288972-D37A-EF42-B554-E7B4E3203EE4}" type="slidenum">
              <a:rPr lang="en-US" smtClean="0"/>
              <a:t>‹#›</a:t>
            </a:fld>
            <a:endParaRPr lang="en-US"/>
          </a:p>
        </p:txBody>
      </p:sp>
    </p:spTree>
    <p:extLst>
      <p:ext uri="{BB962C8B-B14F-4D97-AF65-F5344CB8AC3E}">
        <p14:creationId xmlns:p14="http://schemas.microsoft.com/office/powerpoint/2010/main" val="4973364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90BDE4-D2C6-8B4C-A209-838828D7BE78}" type="datetimeFigureOut">
              <a:rPr lang="en-US" smtClean="0"/>
              <a:t>7/23/19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288972-D37A-EF42-B554-E7B4E3203EE4}" type="slidenum">
              <a:rPr lang="en-US" smtClean="0"/>
              <a:t>‹#›</a:t>
            </a:fld>
            <a:endParaRPr lang="en-US"/>
          </a:p>
        </p:txBody>
      </p:sp>
    </p:spTree>
    <p:extLst>
      <p:ext uri="{BB962C8B-B14F-4D97-AF65-F5344CB8AC3E}">
        <p14:creationId xmlns:p14="http://schemas.microsoft.com/office/powerpoint/2010/main" val="728016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3325057F-F58E-7844-8D4A-F8B1231BF12B}" type="datetimeFigureOut">
              <a:rPr lang="en-US" smtClean="0"/>
              <a:t>7/23/19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F202EB-5555-F54B-A7DA-CE5E75C2BACA}" type="slidenum">
              <a:rPr lang="en-US" smtClean="0"/>
              <a:t>‹#›</a:t>
            </a:fld>
            <a:endParaRPr lang="en-US"/>
          </a:p>
        </p:txBody>
      </p:sp>
    </p:spTree>
    <p:extLst>
      <p:ext uri="{BB962C8B-B14F-4D97-AF65-F5344CB8AC3E}">
        <p14:creationId xmlns:p14="http://schemas.microsoft.com/office/powerpoint/2010/main" val="15785852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90BDE4-D2C6-8B4C-A209-838828D7BE78}" type="datetimeFigureOut">
              <a:rPr lang="en-US" smtClean="0"/>
              <a:t>7/23/19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288972-D37A-EF42-B554-E7B4E3203EE4}" type="slidenum">
              <a:rPr lang="en-US" smtClean="0"/>
              <a:t>‹#›</a:t>
            </a:fld>
            <a:endParaRPr lang="en-US"/>
          </a:p>
        </p:txBody>
      </p:sp>
    </p:spTree>
    <p:extLst>
      <p:ext uri="{BB962C8B-B14F-4D97-AF65-F5344CB8AC3E}">
        <p14:creationId xmlns:p14="http://schemas.microsoft.com/office/powerpoint/2010/main" val="15589617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90BDE4-D2C6-8B4C-A209-838828D7BE78}" type="datetimeFigureOut">
              <a:rPr lang="en-US" smtClean="0"/>
              <a:t>7/23/19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288972-D37A-EF42-B554-E7B4E3203EE4}" type="slidenum">
              <a:rPr lang="en-US" smtClean="0"/>
              <a:t>‹#›</a:t>
            </a:fld>
            <a:endParaRPr lang="en-US"/>
          </a:p>
        </p:txBody>
      </p:sp>
    </p:spTree>
    <p:extLst>
      <p:ext uri="{BB962C8B-B14F-4D97-AF65-F5344CB8AC3E}">
        <p14:creationId xmlns:p14="http://schemas.microsoft.com/office/powerpoint/2010/main" val="218862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90BDE4-D2C6-8B4C-A209-838828D7BE78}" type="datetimeFigureOut">
              <a:rPr lang="en-US" smtClean="0"/>
              <a:t>7/23/19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288972-D37A-EF42-B554-E7B4E3203EE4}" type="slidenum">
              <a:rPr lang="en-US" smtClean="0"/>
              <a:t>‹#›</a:t>
            </a:fld>
            <a:endParaRPr lang="en-US"/>
          </a:p>
        </p:txBody>
      </p:sp>
    </p:spTree>
    <p:extLst>
      <p:ext uri="{BB962C8B-B14F-4D97-AF65-F5344CB8AC3E}">
        <p14:creationId xmlns:p14="http://schemas.microsoft.com/office/powerpoint/2010/main" val="6231892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A90BDE4-D2C6-8B4C-A209-838828D7BE78}" type="datetimeFigureOut">
              <a:rPr lang="en-US" smtClean="0"/>
              <a:t>7/23/19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288972-D37A-EF42-B554-E7B4E3203EE4}" type="slidenum">
              <a:rPr lang="en-US" smtClean="0"/>
              <a:t>‹#›</a:t>
            </a:fld>
            <a:endParaRPr lang="en-US"/>
          </a:p>
        </p:txBody>
      </p:sp>
    </p:spTree>
    <p:extLst>
      <p:ext uri="{BB962C8B-B14F-4D97-AF65-F5344CB8AC3E}">
        <p14:creationId xmlns:p14="http://schemas.microsoft.com/office/powerpoint/2010/main" val="6631379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A90BDE4-D2C6-8B4C-A209-838828D7BE78}" type="datetimeFigureOut">
              <a:rPr lang="en-US" smtClean="0"/>
              <a:t>7/23/19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288972-D37A-EF42-B554-E7B4E3203EE4}" type="slidenum">
              <a:rPr lang="en-US" smtClean="0"/>
              <a:t>‹#›</a:t>
            </a:fld>
            <a:endParaRPr lang="en-US"/>
          </a:p>
        </p:txBody>
      </p:sp>
    </p:spTree>
    <p:extLst>
      <p:ext uri="{BB962C8B-B14F-4D97-AF65-F5344CB8AC3E}">
        <p14:creationId xmlns:p14="http://schemas.microsoft.com/office/powerpoint/2010/main" val="20674023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90BDE4-D2C6-8B4C-A209-838828D7BE78}" type="datetimeFigureOut">
              <a:rPr lang="en-US" smtClean="0"/>
              <a:t>7/23/19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288972-D37A-EF42-B554-E7B4E3203EE4}" type="slidenum">
              <a:rPr lang="en-US" smtClean="0"/>
              <a:t>‹#›</a:t>
            </a:fld>
            <a:endParaRPr lang="en-US"/>
          </a:p>
        </p:txBody>
      </p:sp>
    </p:spTree>
    <p:extLst>
      <p:ext uri="{BB962C8B-B14F-4D97-AF65-F5344CB8AC3E}">
        <p14:creationId xmlns:p14="http://schemas.microsoft.com/office/powerpoint/2010/main" val="5464594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90BDE4-D2C6-8B4C-A209-838828D7BE78}" type="datetimeFigureOut">
              <a:rPr lang="en-US" smtClean="0"/>
              <a:t>7/23/19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288972-D37A-EF42-B554-E7B4E3203EE4}" type="slidenum">
              <a:rPr lang="en-US" smtClean="0"/>
              <a:t>‹#›</a:t>
            </a:fld>
            <a:endParaRPr lang="en-US"/>
          </a:p>
        </p:txBody>
      </p:sp>
    </p:spTree>
    <p:extLst>
      <p:ext uri="{BB962C8B-B14F-4D97-AF65-F5344CB8AC3E}">
        <p14:creationId xmlns:p14="http://schemas.microsoft.com/office/powerpoint/2010/main" val="1703531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1D78FCC9-B934-0545-8268-2E492E45B4FE}" type="datetimeFigureOut">
              <a:rPr lang="en-US" smtClean="0"/>
              <a:t>7/23/19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503141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78FCC9-B934-0545-8268-2E492E45B4FE}" type="datetimeFigureOut">
              <a:rPr lang="en-US" smtClean="0"/>
              <a:t>7/23/19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16544587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1D78FCC9-B934-0545-8268-2E492E45B4FE}" type="datetimeFigureOut">
              <a:rPr lang="en-US" smtClean="0"/>
              <a:t>7/23/19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870605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1D78FCC9-B934-0545-8268-2E492E45B4FE}" type="datetimeFigureOut">
              <a:rPr lang="en-US" smtClean="0"/>
              <a:t>7/23/19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14583161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1D78FCC9-B934-0545-8268-2E492E45B4FE}" type="datetimeFigureOut">
              <a:rPr lang="en-US" smtClean="0"/>
              <a:t>7/23/19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688804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1D78FCC9-B934-0545-8268-2E492E45B4FE}" type="datetimeFigureOut">
              <a:rPr lang="en-US" smtClean="0"/>
              <a:t>7/23/19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179692873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2.jp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2.jp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3.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4.emf"/><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5.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25057F-F58E-7844-8D4A-F8B1231BF12B}" type="datetimeFigureOut">
              <a:rPr lang="en-US" smtClean="0"/>
              <a:t>7/23/19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202EB-5555-F54B-A7DA-CE5E75C2BACA}" type="slidenum">
              <a:rPr lang="en-US" smtClean="0"/>
              <a:t>‹#›</a:t>
            </a:fld>
            <a:endParaRPr lang="en-US"/>
          </a:p>
        </p:txBody>
      </p:sp>
      <p:pic>
        <p:nvPicPr>
          <p:cNvPr id="7" name="Picture 6"/>
          <p:cNvPicPr>
            <a:picLocks noChangeAspect="1"/>
          </p:cNvPicPr>
          <p:nvPr userDrawn="1"/>
        </p:nvPicPr>
        <p:blipFill>
          <a:blip r:embed="rId5"/>
          <a:stretch>
            <a:fillRect/>
          </a:stretch>
        </p:blipFill>
        <p:spPr>
          <a:xfrm>
            <a:off x="1543" y="10"/>
            <a:ext cx="12188934" cy="6857989"/>
          </a:xfrm>
          <a:prstGeom prst="rect">
            <a:avLst/>
          </a:prstGeom>
        </p:spPr>
      </p:pic>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8FCC9-B934-0545-8268-2E492E45B4FE}" type="datetimeFigureOut">
              <a:rPr lang="en-US" smtClean="0"/>
              <a:t>7/23/19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797705-2B5A-3741-866A-F53BB68197D7}" type="slidenum">
              <a:rPr lang="en-US" smtClean="0"/>
              <a:t>‹#›</a:t>
            </a:fld>
            <a:endParaRPr lang="en-US"/>
          </a:p>
        </p:txBody>
      </p:sp>
      <p:pic>
        <p:nvPicPr>
          <p:cNvPr id="8" name="Picture 7"/>
          <p:cNvPicPr>
            <a:picLocks noChangeAspect="1"/>
          </p:cNvPicPr>
          <p:nvPr userDrawn="1"/>
        </p:nvPicPr>
        <p:blipFill>
          <a:blip r:embed="rId13"/>
          <a:stretch>
            <a:fillRect/>
          </a:stretch>
        </p:blipFill>
        <p:spPr>
          <a:xfrm>
            <a:off x="1543" y="10"/>
            <a:ext cx="12188934" cy="6857989"/>
          </a:xfrm>
          <a:prstGeom prst="rect">
            <a:avLst/>
          </a:prstGeom>
        </p:spPr>
      </p:pic>
    </p:spTree>
    <p:extLst>
      <p:ext uri="{BB962C8B-B14F-4D97-AF65-F5344CB8AC3E}">
        <p14:creationId xmlns:p14="http://schemas.microsoft.com/office/powerpoint/2010/main" val="1268817502"/>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8FCC9-B934-0545-8268-2E492E45B4FE}" type="datetimeFigureOut">
              <a:rPr lang="en-US" smtClean="0"/>
              <a:t>7/23/19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797705-2B5A-3741-866A-F53BB68197D7}" type="slidenum">
              <a:rPr lang="en-US" smtClean="0"/>
              <a:t>‹#›</a:t>
            </a:fld>
            <a:endParaRPr lang="en-US"/>
          </a:p>
        </p:txBody>
      </p:sp>
      <p:pic>
        <p:nvPicPr>
          <p:cNvPr id="8" name="Picture 7"/>
          <p:cNvPicPr>
            <a:picLocks noChangeAspect="1"/>
          </p:cNvPicPr>
          <p:nvPr userDrawn="1"/>
        </p:nvPicPr>
        <p:blipFill>
          <a:blip r:embed="rId13"/>
          <a:stretch>
            <a:fillRect/>
          </a:stretch>
        </p:blipFill>
        <p:spPr>
          <a:xfrm>
            <a:off x="1543" y="10"/>
            <a:ext cx="12188934" cy="6857989"/>
          </a:xfrm>
          <a:prstGeom prst="rect">
            <a:avLst/>
          </a:prstGeom>
        </p:spPr>
      </p:pic>
      <p:pic>
        <p:nvPicPr>
          <p:cNvPr id="9" name="Picture 8">
            <a:extLst>
              <a:ext uri="{FF2B5EF4-FFF2-40B4-BE49-F238E27FC236}">
                <a16:creationId xmlns:a16="http://schemas.microsoft.com/office/drawing/2014/main" id="{D9DACF86-4544-054D-8108-D2F0C18BFA61}"/>
              </a:ext>
            </a:extLst>
          </p:cNvPr>
          <p:cNvPicPr>
            <a:picLocks noChangeAspect="1"/>
          </p:cNvPicPr>
          <p:nvPr userDrawn="1"/>
        </p:nvPicPr>
        <p:blipFill>
          <a:blip r:embed="rId14"/>
          <a:stretch>
            <a:fillRect/>
          </a:stretch>
        </p:blipFill>
        <p:spPr>
          <a:xfrm>
            <a:off x="1534" y="11"/>
            <a:ext cx="12188932" cy="6857989"/>
          </a:xfrm>
          <a:prstGeom prst="rect">
            <a:avLst/>
          </a:prstGeom>
        </p:spPr>
      </p:pic>
    </p:spTree>
    <p:extLst>
      <p:ext uri="{BB962C8B-B14F-4D97-AF65-F5344CB8AC3E}">
        <p14:creationId xmlns:p14="http://schemas.microsoft.com/office/powerpoint/2010/main" val="671756871"/>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4618" y="365125"/>
            <a:ext cx="7539182"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90BDE4-D2C6-8B4C-A209-838828D7BE78}" type="datetimeFigureOut">
              <a:rPr lang="en-US" smtClean="0"/>
              <a:t>7/23/19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288972-D37A-EF42-B554-E7B4E3203EE4}" type="slidenum">
              <a:rPr lang="en-US" smtClean="0"/>
              <a:t>‹#›</a:t>
            </a:fld>
            <a:endParaRPr lang="en-US"/>
          </a:p>
        </p:txBody>
      </p:sp>
      <p:pic>
        <p:nvPicPr>
          <p:cNvPr id="7" name="Picture 6"/>
          <p:cNvPicPr>
            <a:picLocks noChangeAspect="1"/>
          </p:cNvPicPr>
          <p:nvPr userDrawn="1"/>
        </p:nvPicPr>
        <p:blipFill>
          <a:blip r:embed="rId13"/>
          <a:stretch>
            <a:fillRect/>
          </a:stretch>
        </p:blipFill>
        <p:spPr>
          <a:xfrm>
            <a:off x="388798" y="365125"/>
            <a:ext cx="3069978" cy="1198814"/>
          </a:xfrm>
          <a:prstGeom prst="rect">
            <a:avLst/>
          </a:prstGeom>
        </p:spPr>
      </p:pic>
      <p:cxnSp>
        <p:nvCxnSpPr>
          <p:cNvPr id="9" name="Straight Connector 8"/>
          <p:cNvCxnSpPr/>
          <p:nvPr userDrawn="1"/>
        </p:nvCxnSpPr>
        <p:spPr>
          <a:xfrm>
            <a:off x="3943927" y="1457182"/>
            <a:ext cx="7409873" cy="9236"/>
          </a:xfrm>
          <a:prstGeom prst="line">
            <a:avLst/>
          </a:prstGeom>
          <a:ln w="38100">
            <a:solidFill>
              <a:srgbClr val="602534"/>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10221413" y="5906222"/>
            <a:ext cx="1589587" cy="541482"/>
          </a:xfrm>
          <a:prstGeom prst="rect">
            <a:avLst/>
          </a:prstGeom>
        </p:spPr>
      </p:pic>
    </p:spTree>
    <p:extLst>
      <p:ext uri="{BB962C8B-B14F-4D97-AF65-F5344CB8AC3E}">
        <p14:creationId xmlns:p14="http://schemas.microsoft.com/office/powerpoint/2010/main" val="85546928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3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3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32.xml"/><Relationship Id="rId5" Type="http://schemas.openxmlformats.org/officeDocument/2006/relationships/image" Target="../media/image24.emf"/><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21.xml"/><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1.xml"/><Relationship Id="rId1" Type="http://schemas.openxmlformats.org/officeDocument/2006/relationships/slideLayout" Target="../slideLayouts/slideLayout21.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2.xml"/><Relationship Id="rId1" Type="http://schemas.openxmlformats.org/officeDocument/2006/relationships/slideLayout" Target="../slideLayouts/slideLayout21.xml"/><Relationship Id="rId5" Type="http://schemas.openxmlformats.org/officeDocument/2006/relationships/image" Target="../media/image31.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4.xml"/><Relationship Id="rId1" Type="http://schemas.openxmlformats.org/officeDocument/2006/relationships/slideLayout" Target="../slideLayouts/slideLayout21.xml"/><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5.xml"/><Relationship Id="rId1" Type="http://schemas.openxmlformats.org/officeDocument/2006/relationships/slideLayout" Target="../slideLayouts/slideLayout21.xml"/><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6.xml"/><Relationship Id="rId1" Type="http://schemas.openxmlformats.org/officeDocument/2006/relationships/slideLayout" Target="../slideLayouts/slideLayout21.xml"/><Relationship Id="rId5" Type="http://schemas.openxmlformats.org/officeDocument/2006/relationships/image" Target="../media/image28.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7.xml"/><Relationship Id="rId1" Type="http://schemas.openxmlformats.org/officeDocument/2006/relationships/slideLayout" Target="../slideLayouts/slideLayout21.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8.xml"/><Relationship Id="rId1" Type="http://schemas.openxmlformats.org/officeDocument/2006/relationships/slideLayout" Target="../slideLayouts/slideLayout21.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21.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2.jpg"/><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32.xml"/><Relationship Id="rId4" Type="http://schemas.openxmlformats.org/officeDocument/2006/relationships/image" Target="../media/image43.jpeg"/></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32.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31.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32.xml"/><Relationship Id="rId5" Type="http://schemas.openxmlformats.org/officeDocument/2006/relationships/image" Target="../media/image16.emf"/><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2.xml"/><Relationship Id="rId5" Type="http://schemas.openxmlformats.org/officeDocument/2006/relationships/comments" Target="../comments/comment1.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32.xml"/><Relationship Id="rId5" Type="http://schemas.openxmlformats.org/officeDocument/2006/relationships/image" Target="../media/image1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1142142" y="4852682"/>
            <a:ext cx="9907715" cy="1071867"/>
          </a:xfrm>
        </p:spPr>
        <p:txBody>
          <a:bodyPr>
            <a:noAutofit/>
          </a:bodyPr>
          <a:lstStyle/>
          <a:p>
            <a:r>
              <a:rPr lang="en-US" sz="3200" i="1" dirty="0">
                <a:effectLst>
                  <a:outerShdw blurRad="50800" dist="38100" dir="2700000" algn="tl" rotWithShape="0">
                    <a:prstClr val="black">
                      <a:alpha val="40000"/>
                    </a:prstClr>
                  </a:outerShdw>
                </a:effectLst>
                <a:latin typeface="Times New Roman" panose="02020603050405020304" pitchFamily="18" charset="0"/>
                <a:ea typeface="Arial" charset="0"/>
                <a:cs typeface="Times New Roman" panose="02020603050405020304" pitchFamily="18" charset="0"/>
              </a:rPr>
              <a:t>Rev. Keith Free, WELS Home Missions Administrator</a:t>
            </a:r>
            <a:br>
              <a:rPr lang="en-US" sz="3200" i="1" dirty="0">
                <a:effectLst>
                  <a:outerShdw blurRad="50800" dist="38100" dir="2700000" algn="tl" rotWithShape="0">
                    <a:prstClr val="black">
                      <a:alpha val="40000"/>
                    </a:prstClr>
                  </a:outerShdw>
                </a:effectLst>
                <a:latin typeface="Times New Roman" panose="02020603050405020304" pitchFamily="18" charset="0"/>
                <a:ea typeface="Arial" charset="0"/>
                <a:cs typeface="Times New Roman" panose="02020603050405020304" pitchFamily="18" charset="0"/>
              </a:rPr>
            </a:br>
            <a:r>
              <a:rPr lang="en-US" sz="3200" i="1" dirty="0">
                <a:effectLst>
                  <a:outerShdw blurRad="50800" dist="38100" dir="2700000" algn="tl" rotWithShape="0">
                    <a:prstClr val="black">
                      <a:alpha val="40000"/>
                    </a:prstClr>
                  </a:outerShdw>
                </a:effectLst>
                <a:latin typeface="Times New Roman" panose="02020603050405020304" pitchFamily="18" charset="0"/>
                <a:ea typeface="Arial" charset="0"/>
                <a:cs typeface="Times New Roman" panose="02020603050405020304" pitchFamily="18" charset="0"/>
              </a:rPr>
              <a:t>Rev. Wayne Uhlhorn, Board for Home Missions Chairman</a:t>
            </a:r>
            <a:endParaRPr lang="en-US" sz="3200" i="1" dirty="0">
              <a:solidFill>
                <a:schemeClr val="bg1"/>
              </a:solidFill>
              <a:effectLst>
                <a:outerShdw blurRad="50800" dist="38100" dir="2700000" algn="tl" rotWithShape="0">
                  <a:prstClr val="black">
                    <a:alpha val="40000"/>
                  </a:prstClr>
                </a:outerShdw>
              </a:effectLst>
              <a:latin typeface="Times New Roman" panose="02020603050405020304" pitchFamily="18" charset="0"/>
              <a:ea typeface="Arial" charset="0"/>
              <a:cs typeface="Times New Roman" panose="02020603050405020304" pitchFamily="18" charset="0"/>
            </a:endParaRPr>
          </a:p>
        </p:txBody>
      </p:sp>
    </p:spTree>
    <p:extLst>
      <p:ext uri="{BB962C8B-B14F-4D97-AF65-F5344CB8AC3E}">
        <p14:creationId xmlns:p14="http://schemas.microsoft.com/office/powerpoint/2010/main" val="41409367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72EE5E-E7C8-4B85-887B-BD4B7EAD91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F8A7982A-EA0E-4B97-AEB4-8B740827EA66}"/>
              </a:ext>
            </a:extLst>
          </p:cNvPr>
          <p:cNvPicPr>
            <a:picLocks noChangeAspect="1"/>
          </p:cNvPicPr>
          <p:nvPr/>
        </p:nvPicPr>
        <p:blipFill>
          <a:blip r:embed="rId4"/>
          <a:stretch>
            <a:fillRect/>
          </a:stretch>
        </p:blipFill>
        <p:spPr>
          <a:xfrm>
            <a:off x="0" y="5268079"/>
            <a:ext cx="12240683" cy="1666240"/>
          </a:xfrm>
          <a:prstGeom prst="rect">
            <a:avLst/>
          </a:prstGeom>
        </p:spPr>
      </p:pic>
      <p:sp>
        <p:nvSpPr>
          <p:cNvPr id="5" name="TextBox 4">
            <a:extLst>
              <a:ext uri="{FF2B5EF4-FFF2-40B4-BE49-F238E27FC236}">
                <a16:creationId xmlns:a16="http://schemas.microsoft.com/office/drawing/2014/main" id="{BBFF17E3-B305-438F-A780-9301D4FA0857}"/>
              </a:ext>
            </a:extLst>
          </p:cNvPr>
          <p:cNvSpPr txBox="1"/>
          <p:nvPr/>
        </p:nvSpPr>
        <p:spPr>
          <a:xfrm>
            <a:off x="143339" y="5383053"/>
            <a:ext cx="11713301" cy="1405641"/>
          </a:xfrm>
          <a:prstGeom prst="rect">
            <a:avLst/>
          </a:prstGeom>
          <a:noFill/>
        </p:spPr>
        <p:txBody>
          <a:bodyPr wrap="square" rtlCol="0">
            <a:spAutoFit/>
          </a:bodyPr>
          <a:lstStyle/>
          <a:p>
            <a:r>
              <a:rPr lang="en-US" sz="4267" dirty="0">
                <a:solidFill>
                  <a:schemeClr val="bg1"/>
                </a:solidFill>
              </a:rPr>
              <a:t>Epiphany and First Lutheran in Racine, Wis. </a:t>
            </a:r>
          </a:p>
          <a:p>
            <a:r>
              <a:rPr lang="en-US" sz="4267" b="1" dirty="0">
                <a:solidFill>
                  <a:schemeClr val="bg1"/>
                </a:solidFill>
                <a:effectLst>
                  <a:outerShdw blurRad="38100" dist="38100" dir="2700000" algn="tl">
                    <a:srgbClr val="000000">
                      <a:alpha val="43137"/>
                    </a:srgbClr>
                  </a:outerShdw>
                </a:effectLst>
              </a:rPr>
              <a:t>Outreach to school families</a:t>
            </a:r>
          </a:p>
        </p:txBody>
      </p:sp>
    </p:spTree>
    <p:extLst>
      <p:ext uri="{BB962C8B-B14F-4D97-AF65-F5344CB8AC3E}">
        <p14:creationId xmlns:p14="http://schemas.microsoft.com/office/powerpoint/2010/main" val="40454741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posing for the camera&#10;&#10;Description automatically generated">
            <a:extLst>
              <a:ext uri="{FF2B5EF4-FFF2-40B4-BE49-F238E27FC236}">
                <a16:creationId xmlns:a16="http://schemas.microsoft.com/office/drawing/2014/main" id="{84F91E20-FDD2-4607-B9B6-07FB96B075E6}"/>
              </a:ext>
            </a:extLst>
          </p:cNvPr>
          <p:cNvPicPr>
            <a:picLocks noChangeAspect="1"/>
          </p:cNvPicPr>
          <p:nvPr/>
        </p:nvPicPr>
        <p:blipFill rotWithShape="1">
          <a:blip r:embed="rId3">
            <a:extLst>
              <a:ext uri="{28A0092B-C50C-407E-A947-70E740481C1C}">
                <a14:useLocalDpi xmlns:a14="http://schemas.microsoft.com/office/drawing/2010/main" val="0"/>
              </a:ext>
            </a:extLst>
          </a:blip>
          <a:srcRect t="13070" b="12291"/>
          <a:stretch/>
        </p:blipFill>
        <p:spPr>
          <a:xfrm>
            <a:off x="0" y="1"/>
            <a:ext cx="12240683" cy="6852175"/>
          </a:xfrm>
          <a:prstGeom prst="rect">
            <a:avLst/>
          </a:prstGeom>
        </p:spPr>
      </p:pic>
      <p:pic>
        <p:nvPicPr>
          <p:cNvPr id="5" name="Picture 4">
            <a:extLst>
              <a:ext uri="{FF2B5EF4-FFF2-40B4-BE49-F238E27FC236}">
                <a16:creationId xmlns:a16="http://schemas.microsoft.com/office/drawing/2014/main" id="{328F7C4D-9F82-428A-966B-92AED2DABA98}"/>
              </a:ext>
            </a:extLst>
          </p:cNvPr>
          <p:cNvPicPr>
            <a:picLocks noChangeAspect="1"/>
          </p:cNvPicPr>
          <p:nvPr/>
        </p:nvPicPr>
        <p:blipFill>
          <a:blip r:embed="rId4"/>
          <a:stretch>
            <a:fillRect/>
          </a:stretch>
        </p:blipFill>
        <p:spPr>
          <a:xfrm>
            <a:off x="0" y="5185935"/>
            <a:ext cx="12240683" cy="1666240"/>
          </a:xfrm>
          <a:prstGeom prst="rect">
            <a:avLst/>
          </a:prstGeom>
        </p:spPr>
      </p:pic>
      <p:sp>
        <p:nvSpPr>
          <p:cNvPr id="4" name="TextBox 3">
            <a:extLst>
              <a:ext uri="{FF2B5EF4-FFF2-40B4-BE49-F238E27FC236}">
                <a16:creationId xmlns:a16="http://schemas.microsoft.com/office/drawing/2014/main" id="{BB55C009-F7C3-4BA2-B778-3D372B5C1CA8}"/>
              </a:ext>
            </a:extLst>
          </p:cNvPr>
          <p:cNvSpPr txBox="1"/>
          <p:nvPr/>
        </p:nvSpPr>
        <p:spPr>
          <a:xfrm>
            <a:off x="239350" y="5300909"/>
            <a:ext cx="11713301" cy="1405641"/>
          </a:xfrm>
          <a:prstGeom prst="rect">
            <a:avLst/>
          </a:prstGeom>
          <a:noFill/>
        </p:spPr>
        <p:txBody>
          <a:bodyPr wrap="square" rtlCol="0">
            <a:spAutoFit/>
          </a:bodyPr>
          <a:lstStyle/>
          <a:p>
            <a:r>
              <a:rPr lang="en-US" sz="4267" dirty="0">
                <a:solidFill>
                  <a:schemeClr val="bg1"/>
                </a:solidFill>
              </a:rPr>
              <a:t>Faith Lutheran Church – Anchorage, Alaska</a:t>
            </a:r>
          </a:p>
          <a:p>
            <a:r>
              <a:rPr lang="en-US" sz="4267" b="1" dirty="0">
                <a:solidFill>
                  <a:schemeClr val="bg1"/>
                </a:solidFill>
                <a:effectLst>
                  <a:outerShdw blurRad="38100" dist="38100" dir="2700000" algn="tl">
                    <a:srgbClr val="000000">
                      <a:alpha val="43137"/>
                    </a:srgbClr>
                  </a:outerShdw>
                </a:effectLst>
              </a:rPr>
              <a:t>Hispanic ministry enhancement</a:t>
            </a:r>
          </a:p>
        </p:txBody>
      </p:sp>
    </p:spTree>
    <p:extLst>
      <p:ext uri="{BB962C8B-B14F-4D97-AF65-F5344CB8AC3E}">
        <p14:creationId xmlns:p14="http://schemas.microsoft.com/office/powerpoint/2010/main" val="13508792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itting in a room&#10;&#10;Description generated with very high confidence">
            <a:extLst>
              <a:ext uri="{FF2B5EF4-FFF2-40B4-BE49-F238E27FC236}">
                <a16:creationId xmlns:a16="http://schemas.microsoft.com/office/drawing/2014/main" id="{4A65F0CE-044C-459C-988E-5735D10B50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47E28EA4-6052-404A-98C6-327F85B9C987}"/>
              </a:ext>
            </a:extLst>
          </p:cNvPr>
          <p:cNvPicPr>
            <a:picLocks noChangeAspect="1"/>
          </p:cNvPicPr>
          <p:nvPr/>
        </p:nvPicPr>
        <p:blipFill>
          <a:blip r:embed="rId4"/>
          <a:stretch>
            <a:fillRect/>
          </a:stretch>
        </p:blipFill>
        <p:spPr>
          <a:xfrm>
            <a:off x="5391120" y="2756925"/>
            <a:ext cx="6800880" cy="4101075"/>
          </a:xfrm>
          <a:prstGeom prst="rect">
            <a:avLst/>
          </a:prstGeom>
        </p:spPr>
      </p:pic>
      <p:sp>
        <p:nvSpPr>
          <p:cNvPr id="3" name="Rectangle 2">
            <a:extLst>
              <a:ext uri="{FF2B5EF4-FFF2-40B4-BE49-F238E27FC236}">
                <a16:creationId xmlns:a16="http://schemas.microsoft.com/office/drawing/2014/main" id="{4FD6F3F1-12FE-4C8B-AAA6-3F0E8C97B1AD}"/>
              </a:ext>
            </a:extLst>
          </p:cNvPr>
          <p:cNvSpPr/>
          <p:nvPr/>
        </p:nvSpPr>
        <p:spPr>
          <a:xfrm>
            <a:off x="5773043" y="2974354"/>
            <a:ext cx="6528725" cy="3539046"/>
          </a:xfrm>
          <a:prstGeom prst="rect">
            <a:avLst/>
          </a:prstGeom>
        </p:spPr>
        <p:txBody>
          <a:bodyPr wrap="square">
            <a:spAutoFit/>
          </a:bodyPr>
          <a:lstStyle/>
          <a:p>
            <a:r>
              <a:rPr lang="en-US" sz="3733" b="1" dirty="0">
                <a:solidFill>
                  <a:schemeClr val="bg1"/>
                </a:solidFill>
                <a:effectLst>
                  <a:outerShdw blurRad="38100" dist="38100" dir="2700000" algn="tl">
                    <a:srgbClr val="000000">
                      <a:alpha val="43137"/>
                    </a:srgbClr>
                  </a:outerShdw>
                </a:effectLst>
              </a:rPr>
              <a:t>Home Missions does NOT provide any direct funding</a:t>
            </a:r>
            <a:r>
              <a:rPr lang="en-US" sz="3733" dirty="0">
                <a:solidFill>
                  <a:schemeClr val="bg1"/>
                </a:solidFill>
              </a:rPr>
              <a:t>, but provides assistance </a:t>
            </a:r>
          </a:p>
          <a:p>
            <a:r>
              <a:rPr lang="en-US" sz="3733" dirty="0">
                <a:solidFill>
                  <a:schemeClr val="bg1"/>
                </a:solidFill>
              </a:rPr>
              <a:t>through its district mission boards, mission counselors, </a:t>
            </a:r>
          </a:p>
          <a:p>
            <a:r>
              <a:rPr lang="en-US" sz="3733" dirty="0">
                <a:solidFill>
                  <a:schemeClr val="bg1"/>
                </a:solidFill>
              </a:rPr>
              <a:t>and synodical support staff. </a:t>
            </a:r>
          </a:p>
        </p:txBody>
      </p:sp>
      <p:pic>
        <p:nvPicPr>
          <p:cNvPr id="4" name="Picture 3">
            <a:extLst>
              <a:ext uri="{FF2B5EF4-FFF2-40B4-BE49-F238E27FC236}">
                <a16:creationId xmlns:a16="http://schemas.microsoft.com/office/drawing/2014/main" id="{D6B55087-CC04-48BC-8394-64C685C94F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360" y="260648"/>
            <a:ext cx="1409253" cy="480053"/>
          </a:xfrm>
          <a:prstGeom prst="rect">
            <a:avLst/>
          </a:prstGeom>
        </p:spPr>
      </p:pic>
      <p:pic>
        <p:nvPicPr>
          <p:cNvPr id="8" name="Picture 7">
            <a:extLst>
              <a:ext uri="{FF2B5EF4-FFF2-40B4-BE49-F238E27FC236}">
                <a16:creationId xmlns:a16="http://schemas.microsoft.com/office/drawing/2014/main" id="{F8BF070D-E68B-456B-9DFC-8F2B45BD03B0}"/>
              </a:ext>
            </a:extLst>
          </p:cNvPr>
          <p:cNvPicPr>
            <a:picLocks noChangeAspect="1"/>
          </p:cNvPicPr>
          <p:nvPr/>
        </p:nvPicPr>
        <p:blipFill>
          <a:blip r:embed="rId4"/>
          <a:stretch>
            <a:fillRect/>
          </a:stretch>
        </p:blipFill>
        <p:spPr>
          <a:xfrm>
            <a:off x="-16603" y="5398585"/>
            <a:ext cx="5407723" cy="1479163"/>
          </a:xfrm>
          <a:prstGeom prst="rect">
            <a:avLst/>
          </a:prstGeom>
        </p:spPr>
      </p:pic>
      <p:sp>
        <p:nvSpPr>
          <p:cNvPr id="9" name="TextBox 8">
            <a:extLst>
              <a:ext uri="{FF2B5EF4-FFF2-40B4-BE49-F238E27FC236}">
                <a16:creationId xmlns:a16="http://schemas.microsoft.com/office/drawing/2014/main" id="{89EA5C31-691E-4480-8326-2BF1C0EEF961}"/>
              </a:ext>
            </a:extLst>
          </p:cNvPr>
          <p:cNvSpPr txBox="1"/>
          <p:nvPr/>
        </p:nvSpPr>
        <p:spPr>
          <a:xfrm>
            <a:off x="143339" y="5707279"/>
            <a:ext cx="5264384" cy="830997"/>
          </a:xfrm>
          <a:prstGeom prst="rect">
            <a:avLst/>
          </a:prstGeom>
          <a:noFill/>
        </p:spPr>
        <p:txBody>
          <a:bodyPr wrap="square" rtlCol="0">
            <a:spAutoFit/>
          </a:bodyPr>
          <a:lstStyle/>
          <a:p>
            <a:r>
              <a:rPr lang="en-US" sz="2400" i="1" dirty="0">
                <a:solidFill>
                  <a:schemeClr val="bg1"/>
                </a:solidFill>
              </a:rPr>
              <a:t>Pictured: St. John’s, Juneau, WI  - Outreach to Horicon</a:t>
            </a:r>
          </a:p>
        </p:txBody>
      </p:sp>
    </p:spTree>
    <p:extLst>
      <p:ext uri="{BB962C8B-B14F-4D97-AF65-F5344CB8AC3E}">
        <p14:creationId xmlns:p14="http://schemas.microsoft.com/office/powerpoint/2010/main" val="1277947651"/>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3EE63-491F-4D3E-94E4-D938CE344EB2}"/>
              </a:ext>
            </a:extLst>
          </p:cNvPr>
          <p:cNvSpPr>
            <a:spLocks noGrp="1"/>
          </p:cNvSpPr>
          <p:nvPr>
            <p:ph type="title"/>
          </p:nvPr>
        </p:nvSpPr>
        <p:spPr>
          <a:xfrm>
            <a:off x="3923474" y="187828"/>
            <a:ext cx="8102621" cy="1325563"/>
          </a:xfrm>
        </p:spPr>
        <p:txBody>
          <a:bodyPr>
            <a:normAutofit/>
          </a:bodyPr>
          <a:lstStyle/>
          <a:p>
            <a:r>
              <a:rPr lang="en-US" sz="4000" b="1" dirty="0"/>
              <a:t>Home Missions New Starts – </a:t>
            </a:r>
            <a:br>
              <a:rPr lang="en-US" sz="4000" b="1" dirty="0"/>
            </a:br>
            <a:r>
              <a:rPr lang="en-US" sz="4000" b="1" dirty="0"/>
              <a:t>Fall 2018</a:t>
            </a:r>
          </a:p>
        </p:txBody>
      </p:sp>
      <p:grpSp>
        <p:nvGrpSpPr>
          <p:cNvPr id="39" name="Group 38">
            <a:extLst>
              <a:ext uri="{FF2B5EF4-FFF2-40B4-BE49-F238E27FC236}">
                <a16:creationId xmlns:a16="http://schemas.microsoft.com/office/drawing/2014/main" id="{C20E0360-B0C8-49A2-9DFA-B1CC4D040920}"/>
              </a:ext>
            </a:extLst>
          </p:cNvPr>
          <p:cNvGrpSpPr>
            <a:grpSpLocks noChangeAspect="1"/>
          </p:cNvGrpSpPr>
          <p:nvPr/>
        </p:nvGrpSpPr>
        <p:grpSpPr>
          <a:xfrm>
            <a:off x="2406129" y="1669312"/>
            <a:ext cx="7379741" cy="5000860"/>
            <a:chOff x="1475656" y="840944"/>
            <a:chExt cx="6192688" cy="4196457"/>
          </a:xfrm>
        </p:grpSpPr>
        <p:pic>
          <p:nvPicPr>
            <p:cNvPr id="40" name="Picture 39">
              <a:extLst>
                <a:ext uri="{FF2B5EF4-FFF2-40B4-BE49-F238E27FC236}">
                  <a16:creationId xmlns:a16="http://schemas.microsoft.com/office/drawing/2014/main" id="{BB45CF61-C724-433B-93BA-F485A4422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5656" y="840944"/>
              <a:ext cx="6192688" cy="4196457"/>
            </a:xfrm>
            <a:prstGeom prst="rect">
              <a:avLst/>
            </a:prstGeom>
          </p:spPr>
        </p:pic>
        <p:sp>
          <p:nvSpPr>
            <p:cNvPr id="41" name="TextBox 40">
              <a:extLst>
                <a:ext uri="{FF2B5EF4-FFF2-40B4-BE49-F238E27FC236}">
                  <a16:creationId xmlns:a16="http://schemas.microsoft.com/office/drawing/2014/main" id="{0F489FEF-F472-4BC0-9049-CD7E3391EE53}"/>
                </a:ext>
              </a:extLst>
            </p:cNvPr>
            <p:cNvSpPr txBox="1"/>
            <p:nvPr/>
          </p:nvSpPr>
          <p:spPr>
            <a:xfrm>
              <a:off x="2610755" y="1930750"/>
              <a:ext cx="2822229" cy="387405"/>
            </a:xfrm>
            <a:prstGeom prst="rect">
              <a:avLst/>
            </a:prstGeom>
            <a:noFill/>
          </p:spPr>
          <p:txBody>
            <a:bodyPr wrap="square" rtlCol="0">
              <a:spAutoFit/>
            </a:bodyPr>
            <a:lstStyle/>
            <a:p>
              <a:r>
                <a:rPr lang="en-US" sz="2400" b="1" dirty="0"/>
                <a:t>Richland Center, WI</a:t>
              </a:r>
            </a:p>
          </p:txBody>
        </p:sp>
        <p:pic>
          <p:nvPicPr>
            <p:cNvPr id="42" name="Picture 41">
              <a:extLst>
                <a:ext uri="{FF2B5EF4-FFF2-40B4-BE49-F238E27FC236}">
                  <a16:creationId xmlns:a16="http://schemas.microsoft.com/office/drawing/2014/main" id="{57EE8B1D-91B3-4028-B715-412211BC9DA0}"/>
                </a:ext>
              </a:extLst>
            </p:cNvPr>
            <p:cNvPicPr>
              <a:picLocks noChangeAspect="1"/>
            </p:cNvPicPr>
            <p:nvPr/>
          </p:nvPicPr>
          <p:blipFill>
            <a:blip r:embed="rId3"/>
            <a:stretch>
              <a:fillRect/>
            </a:stretch>
          </p:blipFill>
          <p:spPr>
            <a:xfrm>
              <a:off x="4997564" y="1910865"/>
              <a:ext cx="504056" cy="511931"/>
            </a:xfrm>
            <a:prstGeom prst="rect">
              <a:avLst/>
            </a:prstGeom>
          </p:spPr>
        </p:pic>
        <p:pic>
          <p:nvPicPr>
            <p:cNvPr id="43" name="Picture 42">
              <a:extLst>
                <a:ext uri="{FF2B5EF4-FFF2-40B4-BE49-F238E27FC236}">
                  <a16:creationId xmlns:a16="http://schemas.microsoft.com/office/drawing/2014/main" id="{FCC430F5-F683-4EFE-9F27-04B7E041DBD8}"/>
                </a:ext>
              </a:extLst>
            </p:cNvPr>
            <p:cNvPicPr>
              <a:picLocks noChangeAspect="1"/>
            </p:cNvPicPr>
            <p:nvPr/>
          </p:nvPicPr>
          <p:blipFill>
            <a:blip r:embed="rId3"/>
            <a:stretch>
              <a:fillRect/>
            </a:stretch>
          </p:blipFill>
          <p:spPr>
            <a:xfrm>
              <a:off x="6289498" y="3416921"/>
              <a:ext cx="448689" cy="455698"/>
            </a:xfrm>
            <a:prstGeom prst="rect">
              <a:avLst/>
            </a:prstGeom>
          </p:spPr>
        </p:pic>
        <p:sp>
          <p:nvSpPr>
            <p:cNvPr id="44" name="TextBox 43">
              <a:extLst>
                <a:ext uri="{FF2B5EF4-FFF2-40B4-BE49-F238E27FC236}">
                  <a16:creationId xmlns:a16="http://schemas.microsoft.com/office/drawing/2014/main" id="{7B859B50-AC93-4226-9F8F-EBAC793E987E}"/>
                </a:ext>
              </a:extLst>
            </p:cNvPr>
            <p:cNvSpPr txBox="1"/>
            <p:nvPr/>
          </p:nvSpPr>
          <p:spPr>
            <a:xfrm>
              <a:off x="4800753" y="3395962"/>
              <a:ext cx="2020998" cy="324631"/>
            </a:xfrm>
            <a:prstGeom prst="rect">
              <a:avLst/>
            </a:prstGeom>
            <a:noFill/>
          </p:spPr>
          <p:txBody>
            <a:bodyPr wrap="square" rtlCol="0">
              <a:spAutoFit/>
            </a:bodyPr>
            <a:lstStyle/>
            <a:p>
              <a:r>
                <a:rPr lang="en-US" sz="2400" b="1" dirty="0"/>
                <a:t>Bluffton, SC</a:t>
              </a:r>
            </a:p>
          </p:txBody>
        </p:sp>
        <p:pic>
          <p:nvPicPr>
            <p:cNvPr id="45" name="Picture 44">
              <a:extLst>
                <a:ext uri="{FF2B5EF4-FFF2-40B4-BE49-F238E27FC236}">
                  <a16:creationId xmlns:a16="http://schemas.microsoft.com/office/drawing/2014/main" id="{82B1ECA5-4799-4787-BDD1-44C8F726B2EF}"/>
                </a:ext>
              </a:extLst>
            </p:cNvPr>
            <p:cNvPicPr>
              <a:picLocks noChangeAspect="1"/>
            </p:cNvPicPr>
            <p:nvPr/>
          </p:nvPicPr>
          <p:blipFill>
            <a:blip r:embed="rId3"/>
            <a:stretch>
              <a:fillRect/>
            </a:stretch>
          </p:blipFill>
          <p:spPr>
            <a:xfrm>
              <a:off x="5972608" y="2270398"/>
              <a:ext cx="504056" cy="511931"/>
            </a:xfrm>
            <a:prstGeom prst="rect">
              <a:avLst/>
            </a:prstGeom>
          </p:spPr>
        </p:pic>
        <p:sp>
          <p:nvSpPr>
            <p:cNvPr id="46" name="TextBox 45">
              <a:extLst>
                <a:ext uri="{FF2B5EF4-FFF2-40B4-BE49-F238E27FC236}">
                  <a16:creationId xmlns:a16="http://schemas.microsoft.com/office/drawing/2014/main" id="{9E9796BE-951E-42F3-A1A2-37A88911DD3B}"/>
                </a:ext>
              </a:extLst>
            </p:cNvPr>
            <p:cNvSpPr txBox="1"/>
            <p:nvPr/>
          </p:nvSpPr>
          <p:spPr>
            <a:xfrm>
              <a:off x="4383807" y="2588482"/>
              <a:ext cx="2130036" cy="387405"/>
            </a:xfrm>
            <a:prstGeom prst="rect">
              <a:avLst/>
            </a:prstGeom>
            <a:noFill/>
          </p:spPr>
          <p:txBody>
            <a:bodyPr wrap="square" rtlCol="0">
              <a:spAutoFit/>
            </a:bodyPr>
            <a:lstStyle/>
            <a:p>
              <a:r>
                <a:rPr lang="en-US" sz="2400" b="1" dirty="0"/>
                <a:t>Mansfield, OH</a:t>
              </a:r>
            </a:p>
          </p:txBody>
        </p:sp>
      </p:grpSp>
    </p:spTree>
    <p:extLst>
      <p:ext uri="{BB962C8B-B14F-4D97-AF65-F5344CB8AC3E}">
        <p14:creationId xmlns:p14="http://schemas.microsoft.com/office/powerpoint/2010/main" val="7141882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3EE63-491F-4D3E-94E4-D938CE344EB2}"/>
              </a:ext>
            </a:extLst>
          </p:cNvPr>
          <p:cNvSpPr>
            <a:spLocks noGrp="1"/>
          </p:cNvSpPr>
          <p:nvPr>
            <p:ph type="title"/>
          </p:nvPr>
        </p:nvSpPr>
        <p:spPr>
          <a:xfrm>
            <a:off x="3923474" y="187828"/>
            <a:ext cx="8102621" cy="1325563"/>
          </a:xfrm>
        </p:spPr>
        <p:txBody>
          <a:bodyPr>
            <a:normAutofit/>
          </a:bodyPr>
          <a:lstStyle/>
          <a:p>
            <a:r>
              <a:rPr lang="en-US" sz="4000" b="1" dirty="0"/>
              <a:t>Home Missions New Starts – </a:t>
            </a:r>
            <a:br>
              <a:rPr lang="en-US" sz="4000" b="1" dirty="0"/>
            </a:br>
            <a:r>
              <a:rPr lang="en-US" sz="4000" b="1" dirty="0"/>
              <a:t>Spring 2019</a:t>
            </a:r>
          </a:p>
        </p:txBody>
      </p:sp>
      <p:grpSp>
        <p:nvGrpSpPr>
          <p:cNvPr id="11" name="Group 10">
            <a:extLst>
              <a:ext uri="{FF2B5EF4-FFF2-40B4-BE49-F238E27FC236}">
                <a16:creationId xmlns:a16="http://schemas.microsoft.com/office/drawing/2014/main" id="{AC30B546-B775-42FA-939D-F5022011AD1A}"/>
              </a:ext>
            </a:extLst>
          </p:cNvPr>
          <p:cNvGrpSpPr>
            <a:grpSpLocks noChangeAspect="1"/>
          </p:cNvGrpSpPr>
          <p:nvPr/>
        </p:nvGrpSpPr>
        <p:grpSpPr>
          <a:xfrm>
            <a:off x="2328874" y="1640873"/>
            <a:ext cx="9131869" cy="4957706"/>
            <a:chOff x="1475656" y="840944"/>
            <a:chExt cx="7729684" cy="4196457"/>
          </a:xfrm>
        </p:grpSpPr>
        <p:pic>
          <p:nvPicPr>
            <p:cNvPr id="12" name="Picture 11">
              <a:extLst>
                <a:ext uri="{FF2B5EF4-FFF2-40B4-BE49-F238E27FC236}">
                  <a16:creationId xmlns:a16="http://schemas.microsoft.com/office/drawing/2014/main" id="{C58AB79F-6127-42BD-8822-45F3EDA8DC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5656" y="840944"/>
              <a:ext cx="6192688" cy="4196457"/>
            </a:xfrm>
            <a:prstGeom prst="rect">
              <a:avLst/>
            </a:prstGeom>
          </p:spPr>
        </p:pic>
        <p:sp>
          <p:nvSpPr>
            <p:cNvPr id="13" name="TextBox 12">
              <a:extLst>
                <a:ext uri="{FF2B5EF4-FFF2-40B4-BE49-F238E27FC236}">
                  <a16:creationId xmlns:a16="http://schemas.microsoft.com/office/drawing/2014/main" id="{C9FEA23B-2A1F-4457-B2F5-D8E3B33C5EF4}"/>
                </a:ext>
              </a:extLst>
            </p:cNvPr>
            <p:cNvSpPr txBox="1"/>
            <p:nvPr/>
          </p:nvSpPr>
          <p:spPr>
            <a:xfrm>
              <a:off x="1877317" y="2275315"/>
              <a:ext cx="1896182" cy="390777"/>
            </a:xfrm>
            <a:prstGeom prst="rect">
              <a:avLst/>
            </a:prstGeom>
            <a:noFill/>
          </p:spPr>
          <p:txBody>
            <a:bodyPr wrap="square" rtlCol="0">
              <a:spAutoFit/>
            </a:bodyPr>
            <a:lstStyle/>
            <a:p>
              <a:r>
                <a:rPr lang="en-US" sz="2400" b="1" dirty="0"/>
                <a:t>Folsom, CA</a:t>
              </a:r>
            </a:p>
          </p:txBody>
        </p:sp>
        <p:pic>
          <p:nvPicPr>
            <p:cNvPr id="14" name="Picture 13">
              <a:extLst>
                <a:ext uri="{FF2B5EF4-FFF2-40B4-BE49-F238E27FC236}">
                  <a16:creationId xmlns:a16="http://schemas.microsoft.com/office/drawing/2014/main" id="{091E630D-AD5C-408F-B0EC-CACF31EF5E5A}"/>
                </a:ext>
              </a:extLst>
            </p:cNvPr>
            <p:cNvPicPr>
              <a:picLocks noChangeAspect="1"/>
            </p:cNvPicPr>
            <p:nvPr/>
          </p:nvPicPr>
          <p:blipFill>
            <a:blip r:embed="rId3"/>
            <a:stretch>
              <a:fillRect/>
            </a:stretch>
          </p:blipFill>
          <p:spPr>
            <a:xfrm>
              <a:off x="1577479" y="2284103"/>
              <a:ext cx="384440" cy="390446"/>
            </a:xfrm>
            <a:prstGeom prst="rect">
              <a:avLst/>
            </a:prstGeom>
          </p:spPr>
        </p:pic>
        <p:pic>
          <p:nvPicPr>
            <p:cNvPr id="15" name="Picture 14">
              <a:extLst>
                <a:ext uri="{FF2B5EF4-FFF2-40B4-BE49-F238E27FC236}">
                  <a16:creationId xmlns:a16="http://schemas.microsoft.com/office/drawing/2014/main" id="{18A3F4D5-257D-4272-819D-1CB831F1350A}"/>
                </a:ext>
              </a:extLst>
            </p:cNvPr>
            <p:cNvPicPr>
              <a:picLocks noChangeAspect="1"/>
            </p:cNvPicPr>
            <p:nvPr/>
          </p:nvPicPr>
          <p:blipFill>
            <a:blip r:embed="rId3"/>
            <a:stretch>
              <a:fillRect/>
            </a:stretch>
          </p:blipFill>
          <p:spPr>
            <a:xfrm>
              <a:off x="4475557" y="3974792"/>
              <a:ext cx="360040" cy="365665"/>
            </a:xfrm>
            <a:prstGeom prst="rect">
              <a:avLst/>
            </a:prstGeom>
          </p:spPr>
        </p:pic>
        <p:sp>
          <p:nvSpPr>
            <p:cNvPr id="16" name="TextBox 15">
              <a:extLst>
                <a:ext uri="{FF2B5EF4-FFF2-40B4-BE49-F238E27FC236}">
                  <a16:creationId xmlns:a16="http://schemas.microsoft.com/office/drawing/2014/main" id="{1398398D-3A92-407B-BFA9-7EF55C8A86F2}"/>
                </a:ext>
              </a:extLst>
            </p:cNvPr>
            <p:cNvSpPr txBox="1"/>
            <p:nvPr/>
          </p:nvSpPr>
          <p:spPr>
            <a:xfrm>
              <a:off x="4534510" y="3669839"/>
              <a:ext cx="2000324" cy="390777"/>
            </a:xfrm>
            <a:prstGeom prst="rect">
              <a:avLst/>
            </a:prstGeom>
            <a:noFill/>
          </p:spPr>
          <p:txBody>
            <a:bodyPr wrap="square" rtlCol="0">
              <a:spAutoFit/>
            </a:bodyPr>
            <a:lstStyle/>
            <a:p>
              <a:r>
                <a:rPr lang="en-US" sz="2400" b="1" dirty="0"/>
                <a:t>Houston, TX</a:t>
              </a:r>
            </a:p>
          </p:txBody>
        </p:sp>
        <p:pic>
          <p:nvPicPr>
            <p:cNvPr id="17" name="Picture 16">
              <a:extLst>
                <a:ext uri="{FF2B5EF4-FFF2-40B4-BE49-F238E27FC236}">
                  <a16:creationId xmlns:a16="http://schemas.microsoft.com/office/drawing/2014/main" id="{D5744353-983B-49D4-BE35-8473F3289EF0}"/>
                </a:ext>
              </a:extLst>
            </p:cNvPr>
            <p:cNvPicPr>
              <a:picLocks noChangeAspect="1"/>
            </p:cNvPicPr>
            <p:nvPr/>
          </p:nvPicPr>
          <p:blipFill>
            <a:blip r:embed="rId3"/>
            <a:stretch>
              <a:fillRect/>
            </a:stretch>
          </p:blipFill>
          <p:spPr>
            <a:xfrm>
              <a:off x="6291436" y="4164824"/>
              <a:ext cx="360040" cy="365665"/>
            </a:xfrm>
            <a:prstGeom prst="rect">
              <a:avLst/>
            </a:prstGeom>
          </p:spPr>
        </p:pic>
        <p:sp>
          <p:nvSpPr>
            <p:cNvPr id="18" name="TextBox 17">
              <a:extLst>
                <a:ext uri="{FF2B5EF4-FFF2-40B4-BE49-F238E27FC236}">
                  <a16:creationId xmlns:a16="http://schemas.microsoft.com/office/drawing/2014/main" id="{F622B3B1-7338-44F7-AD39-6999E7FF3811}"/>
                </a:ext>
              </a:extLst>
            </p:cNvPr>
            <p:cNvSpPr txBox="1"/>
            <p:nvPr/>
          </p:nvSpPr>
          <p:spPr>
            <a:xfrm>
              <a:off x="6534834" y="3962843"/>
              <a:ext cx="2670506" cy="390777"/>
            </a:xfrm>
            <a:prstGeom prst="rect">
              <a:avLst/>
            </a:prstGeom>
            <a:noFill/>
          </p:spPr>
          <p:txBody>
            <a:bodyPr wrap="square" rtlCol="0">
              <a:spAutoFit/>
            </a:bodyPr>
            <a:lstStyle/>
            <a:p>
              <a:r>
                <a:rPr lang="en-US" sz="2400" b="1" dirty="0"/>
                <a:t>Wesley Chapel, FL</a:t>
              </a:r>
            </a:p>
          </p:txBody>
        </p:sp>
      </p:grpSp>
      <p:sp>
        <p:nvSpPr>
          <p:cNvPr id="19" name="TextBox 18">
            <a:extLst>
              <a:ext uri="{FF2B5EF4-FFF2-40B4-BE49-F238E27FC236}">
                <a16:creationId xmlns:a16="http://schemas.microsoft.com/office/drawing/2014/main" id="{7AFDF881-346F-4496-A933-D85399AE1C07}"/>
              </a:ext>
            </a:extLst>
          </p:cNvPr>
          <p:cNvSpPr txBox="1"/>
          <p:nvPr/>
        </p:nvSpPr>
        <p:spPr>
          <a:xfrm>
            <a:off x="4710007" y="2799595"/>
            <a:ext cx="2325916" cy="461665"/>
          </a:xfrm>
          <a:prstGeom prst="rect">
            <a:avLst/>
          </a:prstGeom>
          <a:noFill/>
        </p:spPr>
        <p:txBody>
          <a:bodyPr wrap="square" rtlCol="0">
            <a:spAutoFit/>
          </a:bodyPr>
          <a:lstStyle/>
          <a:p>
            <a:r>
              <a:rPr lang="en-US" sz="2400" b="1" dirty="0"/>
              <a:t>Oshkosh, WI</a:t>
            </a:r>
          </a:p>
        </p:txBody>
      </p:sp>
      <p:pic>
        <p:nvPicPr>
          <p:cNvPr id="20" name="Picture 19">
            <a:extLst>
              <a:ext uri="{FF2B5EF4-FFF2-40B4-BE49-F238E27FC236}">
                <a16:creationId xmlns:a16="http://schemas.microsoft.com/office/drawing/2014/main" id="{1F3427A5-3085-4406-A308-C88CFBCC198F}"/>
              </a:ext>
            </a:extLst>
          </p:cNvPr>
          <p:cNvPicPr>
            <a:picLocks noChangeAspect="1"/>
          </p:cNvPicPr>
          <p:nvPr/>
        </p:nvPicPr>
        <p:blipFill>
          <a:blip r:embed="rId3"/>
          <a:stretch>
            <a:fillRect/>
          </a:stretch>
        </p:blipFill>
        <p:spPr>
          <a:xfrm>
            <a:off x="6781144" y="2882762"/>
            <a:ext cx="425352" cy="431998"/>
          </a:xfrm>
          <a:prstGeom prst="rect">
            <a:avLst/>
          </a:prstGeom>
        </p:spPr>
      </p:pic>
    </p:spTree>
    <p:extLst>
      <p:ext uri="{BB962C8B-B14F-4D97-AF65-F5344CB8AC3E}">
        <p14:creationId xmlns:p14="http://schemas.microsoft.com/office/powerpoint/2010/main" val="15726578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posing for a photo&#10;&#10;Description automatically generated">
            <a:extLst>
              <a:ext uri="{FF2B5EF4-FFF2-40B4-BE49-F238E27FC236}">
                <a16:creationId xmlns:a16="http://schemas.microsoft.com/office/drawing/2014/main" id="{686AC807-AF1C-4300-B256-676D11D2A436}"/>
              </a:ext>
            </a:extLst>
          </p:cNvPr>
          <p:cNvPicPr>
            <a:picLocks noChangeAspect="1"/>
          </p:cNvPicPr>
          <p:nvPr/>
        </p:nvPicPr>
        <p:blipFill rotWithShape="1">
          <a:blip r:embed="rId3">
            <a:extLst>
              <a:ext uri="{28A0092B-C50C-407E-A947-70E740481C1C}">
                <a14:useLocalDpi xmlns:a14="http://schemas.microsoft.com/office/drawing/2010/main" val="0"/>
              </a:ext>
            </a:extLst>
          </a:blip>
          <a:srcRect l="6949" t="25612" r="11510"/>
          <a:stretch/>
        </p:blipFill>
        <p:spPr>
          <a:xfrm>
            <a:off x="2308574" y="260649"/>
            <a:ext cx="7574853" cy="47868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a:extLst>
              <a:ext uri="{FF2B5EF4-FFF2-40B4-BE49-F238E27FC236}">
                <a16:creationId xmlns:a16="http://schemas.microsoft.com/office/drawing/2014/main" id="{EF264829-D749-4249-9695-21FE85C86D9B}"/>
              </a:ext>
            </a:extLst>
          </p:cNvPr>
          <p:cNvSpPr/>
          <p:nvPr/>
        </p:nvSpPr>
        <p:spPr>
          <a:xfrm>
            <a:off x="383366" y="5325209"/>
            <a:ext cx="11425269" cy="1241237"/>
          </a:xfrm>
          <a:prstGeom prst="rect">
            <a:avLst/>
          </a:prstGeom>
        </p:spPr>
        <p:txBody>
          <a:bodyPr wrap="square">
            <a:spAutoFit/>
          </a:bodyPr>
          <a:lstStyle/>
          <a:p>
            <a:pPr algn="ctr"/>
            <a:r>
              <a:rPr lang="en-US" sz="3733" b="1" dirty="0">
                <a:solidFill>
                  <a:schemeClr val="bg1"/>
                </a:solidFill>
                <a:effectLst>
                  <a:outerShdw blurRad="38100" dist="38100" dir="2700000" algn="tl">
                    <a:srgbClr val="000000">
                      <a:alpha val="43137"/>
                    </a:srgbClr>
                  </a:outerShdw>
                </a:effectLst>
              </a:rPr>
              <a:t>Core group from </a:t>
            </a:r>
          </a:p>
          <a:p>
            <a:pPr algn="ctr"/>
            <a:r>
              <a:rPr lang="en-US" sz="3733" b="1" dirty="0">
                <a:solidFill>
                  <a:schemeClr val="bg1"/>
                </a:solidFill>
                <a:effectLst>
                  <a:outerShdw blurRad="38100" dist="38100" dir="2700000" algn="tl">
                    <a:srgbClr val="000000">
                      <a:alpha val="43137"/>
                    </a:srgbClr>
                  </a:outerShdw>
                </a:effectLst>
              </a:rPr>
              <a:t>The Rock Lutheran Church in Folsom, Calif.</a:t>
            </a:r>
          </a:p>
        </p:txBody>
      </p:sp>
    </p:spTree>
    <p:extLst>
      <p:ext uri="{BB962C8B-B14F-4D97-AF65-F5344CB8AC3E}">
        <p14:creationId xmlns:p14="http://schemas.microsoft.com/office/powerpoint/2010/main" val="30019514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ouse that has a sign on the side of a road&#10;&#10;Description automatically generated">
            <a:extLst>
              <a:ext uri="{FF2B5EF4-FFF2-40B4-BE49-F238E27FC236}">
                <a16:creationId xmlns:a16="http://schemas.microsoft.com/office/drawing/2014/main" id="{D2FE15F3-AF06-4496-885B-E061BEF6ABF4}"/>
              </a:ext>
            </a:extLst>
          </p:cNvPr>
          <p:cNvPicPr>
            <a:picLocks noChangeAspect="1"/>
          </p:cNvPicPr>
          <p:nvPr/>
        </p:nvPicPr>
        <p:blipFill rotWithShape="1">
          <a:blip r:embed="rId3">
            <a:extLst>
              <a:ext uri="{28A0092B-C50C-407E-A947-70E740481C1C}">
                <a14:useLocalDpi xmlns:a14="http://schemas.microsoft.com/office/drawing/2010/main" val="0"/>
              </a:ext>
            </a:extLst>
          </a:blip>
          <a:srcRect t="15021" b="9873"/>
          <a:stretch/>
        </p:blipFill>
        <p:spPr>
          <a:xfrm>
            <a:off x="24768" y="0"/>
            <a:ext cx="12167233" cy="6858000"/>
          </a:xfrm>
          <a:prstGeom prst="rect">
            <a:avLst/>
          </a:prstGeom>
        </p:spPr>
      </p:pic>
      <p:pic>
        <p:nvPicPr>
          <p:cNvPr id="4" name="Picture 3" descr="blackopacity30.png">
            <a:extLst>
              <a:ext uri="{FF2B5EF4-FFF2-40B4-BE49-F238E27FC236}">
                <a16:creationId xmlns:a16="http://schemas.microsoft.com/office/drawing/2014/main" id="{84AB7279-E3C6-4994-84D9-4D022BF8769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55" y="5253203"/>
            <a:ext cx="12240683" cy="1637176"/>
          </a:xfrm>
          <a:prstGeom prst="rect">
            <a:avLst/>
          </a:prstGeom>
        </p:spPr>
      </p:pic>
      <p:sp>
        <p:nvSpPr>
          <p:cNvPr id="5" name="TextBox 4">
            <a:extLst>
              <a:ext uri="{FF2B5EF4-FFF2-40B4-BE49-F238E27FC236}">
                <a16:creationId xmlns:a16="http://schemas.microsoft.com/office/drawing/2014/main" id="{DEDCE5C4-2F03-4194-84FA-0DF60ED734CC}"/>
              </a:ext>
            </a:extLst>
          </p:cNvPr>
          <p:cNvSpPr txBox="1"/>
          <p:nvPr/>
        </p:nvSpPr>
        <p:spPr>
          <a:xfrm>
            <a:off x="214331" y="5353646"/>
            <a:ext cx="11809312" cy="1405641"/>
          </a:xfrm>
          <a:prstGeom prst="rect">
            <a:avLst/>
          </a:prstGeom>
          <a:noFill/>
        </p:spPr>
        <p:txBody>
          <a:bodyPr wrap="square" rtlCol="0">
            <a:spAutoFit/>
          </a:bodyPr>
          <a:lstStyle/>
          <a:p>
            <a:r>
              <a:rPr lang="en-US" sz="4267" dirty="0">
                <a:solidFill>
                  <a:schemeClr val="bg1"/>
                </a:solidFill>
              </a:rPr>
              <a:t>Spring 2019 Campus Ministry enhancement</a:t>
            </a:r>
          </a:p>
          <a:p>
            <a:r>
              <a:rPr lang="en-US" sz="4267" b="1" dirty="0">
                <a:solidFill>
                  <a:schemeClr val="bg1"/>
                </a:solidFill>
                <a:effectLst>
                  <a:outerShdw blurRad="38100" dist="38100" dir="2700000" algn="tl">
                    <a:srgbClr val="000000">
                      <a:alpha val="43137"/>
                    </a:srgbClr>
                  </a:outerShdw>
                </a:effectLst>
              </a:rPr>
              <a:t>Rising Son Ministry Center – Oshkosh, Wis. </a:t>
            </a:r>
          </a:p>
        </p:txBody>
      </p:sp>
      <p:pic>
        <p:nvPicPr>
          <p:cNvPr id="6" name="Picture 5">
            <a:extLst>
              <a:ext uri="{FF2B5EF4-FFF2-40B4-BE49-F238E27FC236}">
                <a16:creationId xmlns:a16="http://schemas.microsoft.com/office/drawing/2014/main" id="{C8CB502D-AAFB-4DEA-90AE-8BCB0F366994}"/>
              </a:ext>
            </a:extLst>
          </p:cNvPr>
          <p:cNvPicPr>
            <a:picLocks noChangeAspect="1"/>
          </p:cNvPicPr>
          <p:nvPr/>
        </p:nvPicPr>
        <p:blipFill>
          <a:blip r:embed="rId5"/>
          <a:stretch>
            <a:fillRect/>
          </a:stretch>
        </p:blipFill>
        <p:spPr>
          <a:xfrm>
            <a:off x="431371" y="356659"/>
            <a:ext cx="1975275" cy="674683"/>
          </a:xfrm>
          <a:prstGeom prst="rect">
            <a:avLst/>
          </a:prstGeom>
        </p:spPr>
      </p:pic>
    </p:spTree>
    <p:extLst>
      <p:ext uri="{BB962C8B-B14F-4D97-AF65-F5344CB8AC3E}">
        <p14:creationId xmlns:p14="http://schemas.microsoft.com/office/powerpoint/2010/main" val="13911249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around each other&#10;&#10;Description automatically generated">
            <a:extLst>
              <a:ext uri="{FF2B5EF4-FFF2-40B4-BE49-F238E27FC236}">
                <a16:creationId xmlns:a16="http://schemas.microsoft.com/office/drawing/2014/main" id="{B8F99238-9AD0-414A-8D94-B074BAE91E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987" y="21444"/>
            <a:ext cx="11429999" cy="6858000"/>
          </a:xfrm>
          <a:prstGeom prst="rect">
            <a:avLst/>
          </a:prstGeom>
        </p:spPr>
      </p:pic>
      <p:pic>
        <p:nvPicPr>
          <p:cNvPr id="6" name="Picture 5" descr="blackopacity30.png">
            <a:extLst>
              <a:ext uri="{FF2B5EF4-FFF2-40B4-BE49-F238E27FC236}">
                <a16:creationId xmlns:a16="http://schemas.microsoft.com/office/drawing/2014/main" id="{B370D80B-DDF0-43A8-997B-C75CBE0FB23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55" y="5733256"/>
            <a:ext cx="12193355" cy="1157123"/>
          </a:xfrm>
          <a:prstGeom prst="rect">
            <a:avLst/>
          </a:prstGeom>
        </p:spPr>
      </p:pic>
      <p:sp>
        <p:nvSpPr>
          <p:cNvPr id="7" name="TextBox 6">
            <a:extLst>
              <a:ext uri="{FF2B5EF4-FFF2-40B4-BE49-F238E27FC236}">
                <a16:creationId xmlns:a16="http://schemas.microsoft.com/office/drawing/2014/main" id="{2766199A-EC5B-440B-AB8E-C6C78EB34DDD}"/>
              </a:ext>
            </a:extLst>
          </p:cNvPr>
          <p:cNvSpPr txBox="1"/>
          <p:nvPr/>
        </p:nvSpPr>
        <p:spPr>
          <a:xfrm>
            <a:off x="2074027" y="5921967"/>
            <a:ext cx="8089916" cy="748988"/>
          </a:xfrm>
          <a:prstGeom prst="rect">
            <a:avLst/>
          </a:prstGeom>
          <a:noFill/>
        </p:spPr>
        <p:txBody>
          <a:bodyPr wrap="square" rtlCol="0">
            <a:spAutoFit/>
          </a:bodyPr>
          <a:lstStyle/>
          <a:p>
            <a:r>
              <a:rPr lang="en-US" sz="4267" b="1" dirty="0">
                <a:solidFill>
                  <a:schemeClr val="bg1"/>
                </a:solidFill>
                <a:effectLst>
                  <a:outerShdw blurRad="38100" dist="38100" dir="2700000" algn="tl">
                    <a:srgbClr val="000000">
                      <a:alpha val="43137"/>
                    </a:srgbClr>
                  </a:outerShdw>
                </a:effectLst>
              </a:rPr>
              <a:t>Celebrating 100 years in 2020</a:t>
            </a:r>
          </a:p>
        </p:txBody>
      </p:sp>
    </p:spTree>
    <p:extLst>
      <p:ext uri="{BB962C8B-B14F-4D97-AF65-F5344CB8AC3E}">
        <p14:creationId xmlns:p14="http://schemas.microsoft.com/office/powerpoint/2010/main" val="24193060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ck tower on a cloudy day&#10;&#10;Description generated with high confidence">
            <a:extLst>
              <a:ext uri="{FF2B5EF4-FFF2-40B4-BE49-F238E27FC236}">
                <a16:creationId xmlns:a16="http://schemas.microsoft.com/office/drawing/2014/main" id="{34CDCE97-12BF-4247-8BFF-758700DAB26F}"/>
              </a:ext>
            </a:extLst>
          </p:cNvPr>
          <p:cNvPicPr>
            <a:picLocks noChangeAspect="1"/>
          </p:cNvPicPr>
          <p:nvPr/>
        </p:nvPicPr>
        <p:blipFill rotWithShape="1">
          <a:blip r:embed="rId3">
            <a:extLst>
              <a:ext uri="{28A0092B-C50C-407E-A947-70E740481C1C}">
                <a14:useLocalDpi xmlns:a14="http://schemas.microsoft.com/office/drawing/2010/main" val="0"/>
              </a:ext>
            </a:extLst>
          </a:blip>
          <a:srcRect t="22101" b="3197"/>
          <a:stretch/>
        </p:blipFill>
        <p:spPr>
          <a:xfrm>
            <a:off x="0" y="0"/>
            <a:ext cx="12240683" cy="6858000"/>
          </a:xfrm>
          <a:prstGeom prst="rect">
            <a:avLst/>
          </a:prstGeom>
        </p:spPr>
      </p:pic>
      <p:pic>
        <p:nvPicPr>
          <p:cNvPr id="6" name="Picture 5" descr="blackopacity30.png">
            <a:extLst>
              <a:ext uri="{FF2B5EF4-FFF2-40B4-BE49-F238E27FC236}">
                <a16:creationId xmlns:a16="http://schemas.microsoft.com/office/drawing/2014/main" id="{4DB5795F-B9BF-4CA6-9A9E-B861AF1FB89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55" y="5253203"/>
            <a:ext cx="12240683" cy="1637176"/>
          </a:xfrm>
          <a:prstGeom prst="rect">
            <a:avLst/>
          </a:prstGeom>
        </p:spPr>
      </p:pic>
      <p:sp>
        <p:nvSpPr>
          <p:cNvPr id="9" name="TextBox 8">
            <a:extLst>
              <a:ext uri="{FF2B5EF4-FFF2-40B4-BE49-F238E27FC236}">
                <a16:creationId xmlns:a16="http://schemas.microsoft.com/office/drawing/2014/main" id="{261F4521-0377-466B-B9A5-49E4C28F8D6B}"/>
              </a:ext>
            </a:extLst>
          </p:cNvPr>
          <p:cNvSpPr txBox="1"/>
          <p:nvPr/>
        </p:nvSpPr>
        <p:spPr>
          <a:xfrm>
            <a:off x="214331" y="5353645"/>
            <a:ext cx="11809312" cy="1405641"/>
          </a:xfrm>
          <a:prstGeom prst="rect">
            <a:avLst/>
          </a:prstGeom>
          <a:noFill/>
        </p:spPr>
        <p:txBody>
          <a:bodyPr wrap="square" rtlCol="0">
            <a:spAutoFit/>
          </a:bodyPr>
          <a:lstStyle/>
          <a:p>
            <a:r>
              <a:rPr lang="en-US" sz="4267" dirty="0">
                <a:solidFill>
                  <a:schemeClr val="bg1"/>
                </a:solidFill>
              </a:rPr>
              <a:t>In Fall 2018, WELS CEF approved an additional </a:t>
            </a:r>
            <a:r>
              <a:rPr lang="en-US" sz="4267" b="1" dirty="0">
                <a:solidFill>
                  <a:schemeClr val="bg1"/>
                </a:solidFill>
                <a:effectLst>
                  <a:outerShdw blurRad="38100" dist="38100" dir="2700000" algn="tl">
                    <a:srgbClr val="000000">
                      <a:alpha val="43137"/>
                    </a:srgbClr>
                  </a:outerShdw>
                </a:effectLst>
              </a:rPr>
              <a:t>$1 million grant to Home Missions</a:t>
            </a:r>
          </a:p>
        </p:txBody>
      </p:sp>
      <p:pic>
        <p:nvPicPr>
          <p:cNvPr id="11" name="Picture 10" descr="A black sign with white text&#10;&#10;Description generated with high confidence">
            <a:extLst>
              <a:ext uri="{FF2B5EF4-FFF2-40B4-BE49-F238E27FC236}">
                <a16:creationId xmlns:a16="http://schemas.microsoft.com/office/drawing/2014/main" id="{391C64E4-5A57-4D0B-8E51-35419567C9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360" y="548680"/>
            <a:ext cx="8946843" cy="1152128"/>
          </a:xfrm>
          <a:prstGeom prst="rect">
            <a:avLst/>
          </a:prstGeom>
        </p:spPr>
      </p:pic>
    </p:spTree>
    <p:extLst>
      <p:ext uri="{BB962C8B-B14F-4D97-AF65-F5344CB8AC3E}">
        <p14:creationId xmlns:p14="http://schemas.microsoft.com/office/powerpoint/2010/main" val="33521142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1C479248-F27C-4C4A-B061-CCCF6F2593C7}"/>
              </a:ext>
            </a:extLst>
          </p:cNvPr>
          <p:cNvPicPr>
            <a:picLocks noChangeAspect="1"/>
          </p:cNvPicPr>
          <p:nvPr/>
        </p:nvPicPr>
        <p:blipFill rotWithShape="1">
          <a:blip r:embed="rId3">
            <a:extLst>
              <a:ext uri="{28A0092B-C50C-407E-A947-70E740481C1C}">
                <a14:useLocalDpi xmlns:a14="http://schemas.microsoft.com/office/drawing/2010/main" val="0"/>
              </a:ext>
            </a:extLst>
          </a:blip>
          <a:srcRect t="2405"/>
          <a:stretch/>
        </p:blipFill>
        <p:spPr>
          <a:xfrm>
            <a:off x="0" y="6708"/>
            <a:ext cx="12192000" cy="6858000"/>
          </a:xfrm>
          <a:prstGeom prst="rect">
            <a:avLst/>
          </a:prstGeom>
        </p:spPr>
      </p:pic>
    </p:spTree>
    <p:extLst>
      <p:ext uri="{BB962C8B-B14F-4D97-AF65-F5344CB8AC3E}">
        <p14:creationId xmlns:p14="http://schemas.microsoft.com/office/powerpoint/2010/main" val="17664985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a:latin typeface="Arial" charset="0"/>
                <a:ea typeface="Arial" charset="0"/>
                <a:cs typeface="Arial" charset="0"/>
              </a:rPr>
              <a:t>WELS Home Missions</a:t>
            </a:r>
          </a:p>
        </p:txBody>
      </p:sp>
      <p:sp>
        <p:nvSpPr>
          <p:cNvPr id="4" name="TextBox 3"/>
          <p:cNvSpPr txBox="1"/>
          <p:nvPr/>
        </p:nvSpPr>
        <p:spPr>
          <a:xfrm>
            <a:off x="434109" y="6132946"/>
            <a:ext cx="4461164" cy="369332"/>
          </a:xfrm>
          <a:prstGeom prst="rect">
            <a:avLst/>
          </a:prstGeom>
          <a:noFill/>
        </p:spPr>
        <p:txBody>
          <a:bodyPr wrap="square" rtlCol="0">
            <a:spAutoFit/>
          </a:bodyPr>
          <a:lstStyle/>
          <a:p>
            <a:r>
              <a:rPr lang="en-US" i="1" dirty="0" err="1">
                <a:solidFill>
                  <a:schemeClr val="bg1"/>
                </a:solidFill>
                <a:latin typeface="Times New Roman" panose="02020603050405020304" pitchFamily="18" charset="0"/>
                <a:ea typeface="Arial" charset="0"/>
                <a:cs typeface="Times New Roman" panose="02020603050405020304" pitchFamily="18" charset="0"/>
              </a:rPr>
              <a:t>wels.net</a:t>
            </a:r>
            <a:r>
              <a:rPr lang="en-US" i="1" dirty="0">
                <a:solidFill>
                  <a:schemeClr val="bg1"/>
                </a:solidFill>
                <a:latin typeface="Times New Roman" panose="02020603050405020304" pitchFamily="18" charset="0"/>
                <a:ea typeface="Arial" charset="0"/>
                <a:cs typeface="Times New Roman" panose="02020603050405020304" pitchFamily="18" charset="0"/>
              </a:rPr>
              <a:t>/2019synodconvention</a:t>
            </a:r>
          </a:p>
        </p:txBody>
      </p:sp>
      <p:sp>
        <p:nvSpPr>
          <p:cNvPr id="7" name="TextBox 6">
            <a:extLst>
              <a:ext uri="{FF2B5EF4-FFF2-40B4-BE49-F238E27FC236}">
                <a16:creationId xmlns:a16="http://schemas.microsoft.com/office/drawing/2014/main" id="{D46844EE-68F9-4778-BE01-B30A115E5CF8}"/>
              </a:ext>
            </a:extLst>
          </p:cNvPr>
          <p:cNvSpPr txBox="1"/>
          <p:nvPr/>
        </p:nvSpPr>
        <p:spPr>
          <a:xfrm>
            <a:off x="914400" y="1849080"/>
            <a:ext cx="10907486" cy="3293209"/>
          </a:xfrm>
          <a:prstGeom prst="rect">
            <a:avLst/>
          </a:prstGeom>
          <a:noFill/>
        </p:spPr>
        <p:txBody>
          <a:bodyPr wrap="square" rtlCol="0">
            <a:spAutoFit/>
          </a:bodyPr>
          <a:lstStyle/>
          <a:p>
            <a:pPr>
              <a:spcAft>
                <a:spcPts val="1600"/>
              </a:spcAft>
            </a:pPr>
            <a:r>
              <a:rPr lang="en-US" sz="4000" b="1" dirty="0">
                <a:solidFill>
                  <a:schemeClr val="bg1"/>
                </a:solidFill>
              </a:rPr>
              <a:t>126 </a:t>
            </a:r>
            <a:r>
              <a:rPr lang="en-US" sz="3200" dirty="0">
                <a:solidFill>
                  <a:schemeClr val="bg1"/>
                </a:solidFill>
              </a:rPr>
              <a:t>total home missions</a:t>
            </a:r>
          </a:p>
          <a:p>
            <a:pPr>
              <a:spcAft>
                <a:spcPts val="1600"/>
              </a:spcAft>
            </a:pPr>
            <a:r>
              <a:rPr lang="en-US" sz="4000" b="1" dirty="0">
                <a:solidFill>
                  <a:schemeClr val="bg1"/>
                </a:solidFill>
              </a:rPr>
              <a:t>3</a:t>
            </a:r>
            <a:r>
              <a:rPr lang="en-US" sz="4400" b="1" dirty="0">
                <a:solidFill>
                  <a:schemeClr val="bg1"/>
                </a:solidFill>
              </a:rPr>
              <a:t> </a:t>
            </a:r>
            <a:r>
              <a:rPr lang="en-US" sz="3200" dirty="0">
                <a:solidFill>
                  <a:schemeClr val="bg1"/>
                </a:solidFill>
              </a:rPr>
              <a:t>new mission starts/</a:t>
            </a:r>
            <a:r>
              <a:rPr lang="en-US" sz="4000" b="1" dirty="0">
                <a:solidFill>
                  <a:schemeClr val="bg1"/>
                </a:solidFill>
                <a:effectLst>
                  <a:outerShdw blurRad="38100" dist="38100" dir="2700000" algn="tl">
                    <a:srgbClr val="000000">
                      <a:alpha val="43137"/>
                    </a:srgbClr>
                  </a:outerShdw>
                </a:effectLst>
              </a:rPr>
              <a:t>1</a:t>
            </a:r>
            <a:r>
              <a:rPr lang="en-US" sz="3200" dirty="0">
                <a:solidFill>
                  <a:schemeClr val="bg1"/>
                </a:solidFill>
              </a:rPr>
              <a:t> enhancement in 2019</a:t>
            </a:r>
          </a:p>
          <a:p>
            <a:pPr>
              <a:spcAft>
                <a:spcPts val="1600"/>
              </a:spcAft>
            </a:pPr>
            <a:r>
              <a:rPr lang="en-US" sz="4000" b="1" dirty="0">
                <a:solidFill>
                  <a:schemeClr val="bg1"/>
                </a:solidFill>
              </a:rPr>
              <a:t>89</a:t>
            </a:r>
            <a:r>
              <a:rPr lang="en-US" sz="4000" dirty="0">
                <a:solidFill>
                  <a:schemeClr val="bg1"/>
                </a:solidFill>
              </a:rPr>
              <a:t> </a:t>
            </a:r>
            <a:r>
              <a:rPr lang="en-US" sz="3200" dirty="0">
                <a:solidFill>
                  <a:schemeClr val="bg1"/>
                </a:solidFill>
              </a:rPr>
              <a:t>new mission starts/enhancements since 2011</a:t>
            </a:r>
          </a:p>
          <a:p>
            <a:pPr>
              <a:spcAft>
                <a:spcPts val="1600"/>
              </a:spcAft>
            </a:pPr>
            <a:r>
              <a:rPr lang="en-US" sz="4000" b="1" dirty="0">
                <a:solidFill>
                  <a:schemeClr val="bg1"/>
                </a:solidFill>
              </a:rPr>
              <a:t>630</a:t>
            </a:r>
            <a:r>
              <a:rPr lang="en-US" sz="4400" b="1" dirty="0">
                <a:solidFill>
                  <a:schemeClr val="bg1"/>
                </a:solidFill>
              </a:rPr>
              <a:t> </a:t>
            </a:r>
            <a:r>
              <a:rPr lang="en-US" sz="3200" dirty="0">
                <a:solidFill>
                  <a:schemeClr val="bg1"/>
                </a:solidFill>
              </a:rPr>
              <a:t>new mission starts since 1960 </a:t>
            </a:r>
          </a:p>
        </p:txBody>
      </p:sp>
    </p:spTree>
    <p:extLst>
      <p:ext uri="{BB962C8B-B14F-4D97-AF65-F5344CB8AC3E}">
        <p14:creationId xmlns:p14="http://schemas.microsoft.com/office/powerpoint/2010/main" val="14203936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walking down a dirt road&#10;&#10;Description automatically generated">
            <a:extLst>
              <a:ext uri="{FF2B5EF4-FFF2-40B4-BE49-F238E27FC236}">
                <a16:creationId xmlns:a16="http://schemas.microsoft.com/office/drawing/2014/main" id="{0E868BB4-C217-4CFD-8220-3D20E2AFE021}"/>
              </a:ext>
            </a:extLst>
          </p:cNvPr>
          <p:cNvPicPr>
            <a:picLocks noChangeAspect="1"/>
          </p:cNvPicPr>
          <p:nvPr/>
        </p:nvPicPr>
        <p:blipFill rotWithShape="1">
          <a:blip r:embed="rId3">
            <a:extLst>
              <a:ext uri="{28A0092B-C50C-407E-A947-70E740481C1C}">
                <a14:useLocalDpi xmlns:a14="http://schemas.microsoft.com/office/drawing/2010/main" val="0"/>
              </a:ext>
            </a:extLst>
          </a:blip>
          <a:srcRect t="14975" b="10148"/>
          <a:stretch/>
        </p:blipFill>
        <p:spPr>
          <a:xfrm>
            <a:off x="1" y="1"/>
            <a:ext cx="12211937" cy="6858001"/>
          </a:xfrm>
          <a:prstGeom prst="rect">
            <a:avLst/>
          </a:prstGeom>
        </p:spPr>
      </p:pic>
      <p:pic>
        <p:nvPicPr>
          <p:cNvPr id="4" name="Picture 3" descr="blackopacity30.png">
            <a:extLst>
              <a:ext uri="{FF2B5EF4-FFF2-40B4-BE49-F238E27FC236}">
                <a16:creationId xmlns:a16="http://schemas.microsoft.com/office/drawing/2014/main" id="{E461B1A9-C269-4BC1-BE06-D501F33E8D7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55" y="5253203"/>
            <a:ext cx="12240683" cy="1637176"/>
          </a:xfrm>
          <a:prstGeom prst="rect">
            <a:avLst/>
          </a:prstGeom>
        </p:spPr>
      </p:pic>
      <p:sp>
        <p:nvSpPr>
          <p:cNvPr id="5" name="TextBox 4">
            <a:extLst>
              <a:ext uri="{FF2B5EF4-FFF2-40B4-BE49-F238E27FC236}">
                <a16:creationId xmlns:a16="http://schemas.microsoft.com/office/drawing/2014/main" id="{53FA4DEE-FB20-4A01-A6B4-518FCF7860A1}"/>
              </a:ext>
            </a:extLst>
          </p:cNvPr>
          <p:cNvSpPr txBox="1"/>
          <p:nvPr/>
        </p:nvSpPr>
        <p:spPr>
          <a:xfrm>
            <a:off x="214331" y="5353646"/>
            <a:ext cx="11809312" cy="1405641"/>
          </a:xfrm>
          <a:prstGeom prst="rect">
            <a:avLst/>
          </a:prstGeom>
          <a:noFill/>
        </p:spPr>
        <p:txBody>
          <a:bodyPr wrap="square" rtlCol="0">
            <a:spAutoFit/>
          </a:bodyPr>
          <a:lstStyle/>
          <a:p>
            <a:r>
              <a:rPr lang="en-US" sz="4267" b="1" dirty="0">
                <a:solidFill>
                  <a:schemeClr val="bg1"/>
                </a:solidFill>
                <a:effectLst>
                  <a:outerShdw blurRad="38100" dist="38100" dir="2700000" algn="tl">
                    <a:srgbClr val="000000">
                      <a:alpha val="43137"/>
                    </a:srgbClr>
                  </a:outerShdw>
                </a:effectLst>
              </a:rPr>
              <a:t>Groundbreaking at Ascension in Jacksonville, N.C. </a:t>
            </a:r>
            <a:r>
              <a:rPr lang="en-US" sz="4267" dirty="0">
                <a:solidFill>
                  <a:schemeClr val="bg1"/>
                </a:solidFill>
              </a:rPr>
              <a:t>- October 2018</a:t>
            </a:r>
          </a:p>
        </p:txBody>
      </p:sp>
      <p:pic>
        <p:nvPicPr>
          <p:cNvPr id="6" name="Picture 5">
            <a:extLst>
              <a:ext uri="{FF2B5EF4-FFF2-40B4-BE49-F238E27FC236}">
                <a16:creationId xmlns:a16="http://schemas.microsoft.com/office/drawing/2014/main" id="{DD7F481C-3703-4A17-9C99-41DAE83F1991}"/>
              </a:ext>
            </a:extLst>
          </p:cNvPr>
          <p:cNvPicPr>
            <a:picLocks noChangeAspect="1"/>
          </p:cNvPicPr>
          <p:nvPr/>
        </p:nvPicPr>
        <p:blipFill>
          <a:blip r:embed="rId5"/>
          <a:stretch>
            <a:fillRect/>
          </a:stretch>
        </p:blipFill>
        <p:spPr>
          <a:xfrm>
            <a:off x="9881365" y="5733256"/>
            <a:ext cx="1975275" cy="674683"/>
          </a:xfrm>
          <a:prstGeom prst="rect">
            <a:avLst/>
          </a:prstGeom>
        </p:spPr>
      </p:pic>
    </p:spTree>
    <p:extLst>
      <p:ext uri="{BB962C8B-B14F-4D97-AF65-F5344CB8AC3E}">
        <p14:creationId xmlns:p14="http://schemas.microsoft.com/office/powerpoint/2010/main" val="8476491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tree, sky, grass&#10;&#10;Description automatically generated">
            <a:extLst>
              <a:ext uri="{FF2B5EF4-FFF2-40B4-BE49-F238E27FC236}">
                <a16:creationId xmlns:a16="http://schemas.microsoft.com/office/drawing/2014/main" id="{A05630E9-89A6-4919-A019-72B6FB05F6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blackopacity30.png">
            <a:extLst>
              <a:ext uri="{FF2B5EF4-FFF2-40B4-BE49-F238E27FC236}">
                <a16:creationId xmlns:a16="http://schemas.microsoft.com/office/drawing/2014/main" id="{1FBB426A-0AE6-4EB5-8607-3CFE11C571F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55" y="5157192"/>
            <a:ext cx="12240683" cy="1733187"/>
          </a:xfrm>
          <a:prstGeom prst="rect">
            <a:avLst/>
          </a:prstGeom>
        </p:spPr>
      </p:pic>
      <p:sp>
        <p:nvSpPr>
          <p:cNvPr id="5" name="TextBox 4">
            <a:extLst>
              <a:ext uri="{FF2B5EF4-FFF2-40B4-BE49-F238E27FC236}">
                <a16:creationId xmlns:a16="http://schemas.microsoft.com/office/drawing/2014/main" id="{CC10AB99-339C-44E8-A7B6-714898FA5321}"/>
              </a:ext>
            </a:extLst>
          </p:cNvPr>
          <p:cNvSpPr txBox="1"/>
          <p:nvPr/>
        </p:nvSpPr>
        <p:spPr>
          <a:xfrm>
            <a:off x="191344" y="5353646"/>
            <a:ext cx="11809312" cy="1405641"/>
          </a:xfrm>
          <a:prstGeom prst="rect">
            <a:avLst/>
          </a:prstGeom>
          <a:noFill/>
        </p:spPr>
        <p:txBody>
          <a:bodyPr wrap="square" rtlCol="0">
            <a:spAutoFit/>
          </a:bodyPr>
          <a:lstStyle/>
          <a:p>
            <a:r>
              <a:rPr lang="en-US" sz="4267" dirty="0">
                <a:solidFill>
                  <a:schemeClr val="bg1"/>
                </a:solidFill>
              </a:rPr>
              <a:t>Grace Lutheran Church in Sahuarita, Ariz.</a:t>
            </a:r>
          </a:p>
          <a:p>
            <a:r>
              <a:rPr lang="en-US" sz="4267" b="1" dirty="0">
                <a:solidFill>
                  <a:schemeClr val="bg1"/>
                </a:solidFill>
                <a:effectLst>
                  <a:outerShdw blurRad="38100" dist="38100" dir="2700000" algn="tl">
                    <a:srgbClr val="000000">
                      <a:alpha val="43137"/>
                    </a:srgbClr>
                  </a:outerShdw>
                </a:effectLst>
              </a:rPr>
              <a:t>Groundbreaking on fourth facility  </a:t>
            </a:r>
            <a:endParaRPr lang="en-US" sz="4267" dirty="0">
              <a:solidFill>
                <a:schemeClr val="bg1"/>
              </a:solidFill>
            </a:endParaRPr>
          </a:p>
        </p:txBody>
      </p:sp>
      <p:pic>
        <p:nvPicPr>
          <p:cNvPr id="6" name="Picture 5">
            <a:extLst>
              <a:ext uri="{FF2B5EF4-FFF2-40B4-BE49-F238E27FC236}">
                <a16:creationId xmlns:a16="http://schemas.microsoft.com/office/drawing/2014/main" id="{B2BB980B-E5F7-4D23-862E-DC530D2C7186}"/>
              </a:ext>
            </a:extLst>
          </p:cNvPr>
          <p:cNvPicPr>
            <a:picLocks noChangeAspect="1"/>
          </p:cNvPicPr>
          <p:nvPr/>
        </p:nvPicPr>
        <p:blipFill>
          <a:blip r:embed="rId5"/>
          <a:stretch>
            <a:fillRect/>
          </a:stretch>
        </p:blipFill>
        <p:spPr>
          <a:xfrm>
            <a:off x="10128449" y="356659"/>
            <a:ext cx="1686548" cy="576064"/>
          </a:xfrm>
          <a:prstGeom prst="rect">
            <a:avLst/>
          </a:prstGeom>
        </p:spPr>
      </p:pic>
    </p:spTree>
    <p:extLst>
      <p:ext uri="{BB962C8B-B14F-4D97-AF65-F5344CB8AC3E}">
        <p14:creationId xmlns:p14="http://schemas.microsoft.com/office/powerpoint/2010/main" val="30418953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ss, outdoor, sky, person&#10;&#10;Description automatically generated">
            <a:extLst>
              <a:ext uri="{FF2B5EF4-FFF2-40B4-BE49-F238E27FC236}">
                <a16:creationId xmlns:a16="http://schemas.microsoft.com/office/drawing/2014/main" id="{989DF64E-9C5C-405E-A83C-82ECE40AF383}"/>
              </a:ext>
            </a:extLst>
          </p:cNvPr>
          <p:cNvPicPr>
            <a:picLocks noChangeAspect="1"/>
          </p:cNvPicPr>
          <p:nvPr/>
        </p:nvPicPr>
        <p:blipFill rotWithShape="1">
          <a:blip r:embed="rId3">
            <a:extLst>
              <a:ext uri="{28A0092B-C50C-407E-A947-70E740481C1C}">
                <a14:useLocalDpi xmlns:a14="http://schemas.microsoft.com/office/drawing/2010/main" val="0"/>
              </a:ext>
            </a:extLst>
          </a:blip>
          <a:srcRect t="5906" b="9720"/>
          <a:stretch/>
        </p:blipFill>
        <p:spPr>
          <a:xfrm>
            <a:off x="0" y="0"/>
            <a:ext cx="12192000" cy="6858000"/>
          </a:xfrm>
          <a:prstGeom prst="rect">
            <a:avLst/>
          </a:prstGeom>
        </p:spPr>
      </p:pic>
      <p:pic>
        <p:nvPicPr>
          <p:cNvPr id="4" name="Picture 3" descr="blackopacity30.png">
            <a:extLst>
              <a:ext uri="{FF2B5EF4-FFF2-40B4-BE49-F238E27FC236}">
                <a16:creationId xmlns:a16="http://schemas.microsoft.com/office/drawing/2014/main" id="{03BD9C4E-C468-4775-B7E4-59162B396D4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55" y="5253203"/>
            <a:ext cx="12240683" cy="1637176"/>
          </a:xfrm>
          <a:prstGeom prst="rect">
            <a:avLst/>
          </a:prstGeom>
        </p:spPr>
      </p:pic>
      <p:sp>
        <p:nvSpPr>
          <p:cNvPr id="5" name="TextBox 4">
            <a:extLst>
              <a:ext uri="{FF2B5EF4-FFF2-40B4-BE49-F238E27FC236}">
                <a16:creationId xmlns:a16="http://schemas.microsoft.com/office/drawing/2014/main" id="{F5657E7F-55B2-4F0E-9E1A-B4460ABDA7FF}"/>
              </a:ext>
            </a:extLst>
          </p:cNvPr>
          <p:cNvSpPr txBox="1"/>
          <p:nvPr/>
        </p:nvSpPr>
        <p:spPr>
          <a:xfrm>
            <a:off x="191344" y="5353645"/>
            <a:ext cx="11809312" cy="1405641"/>
          </a:xfrm>
          <a:prstGeom prst="rect">
            <a:avLst/>
          </a:prstGeom>
          <a:noFill/>
        </p:spPr>
        <p:txBody>
          <a:bodyPr wrap="square" rtlCol="0">
            <a:spAutoFit/>
          </a:bodyPr>
          <a:lstStyle/>
          <a:p>
            <a:r>
              <a:rPr lang="en-US" sz="4267" b="1" dirty="0">
                <a:solidFill>
                  <a:schemeClr val="bg1"/>
                </a:solidFill>
                <a:effectLst>
                  <a:outerShdw blurRad="38100" dist="38100" dir="2700000" algn="tl">
                    <a:srgbClr val="000000">
                      <a:alpha val="43137"/>
                    </a:srgbClr>
                  </a:outerShdw>
                </a:effectLst>
              </a:rPr>
              <a:t>Divine Savior – Liberty Hill, Texas </a:t>
            </a:r>
          </a:p>
          <a:p>
            <a:r>
              <a:rPr lang="en-US" sz="4267" dirty="0">
                <a:solidFill>
                  <a:schemeClr val="bg1"/>
                </a:solidFill>
              </a:rPr>
              <a:t>Groundbreaking on church and school</a:t>
            </a:r>
          </a:p>
        </p:txBody>
      </p:sp>
      <p:pic>
        <p:nvPicPr>
          <p:cNvPr id="6" name="Picture 5">
            <a:extLst>
              <a:ext uri="{FF2B5EF4-FFF2-40B4-BE49-F238E27FC236}">
                <a16:creationId xmlns:a16="http://schemas.microsoft.com/office/drawing/2014/main" id="{A5ADFF2E-5E29-462E-8320-61817B368B79}"/>
              </a:ext>
            </a:extLst>
          </p:cNvPr>
          <p:cNvPicPr>
            <a:picLocks noChangeAspect="1"/>
          </p:cNvPicPr>
          <p:nvPr/>
        </p:nvPicPr>
        <p:blipFill>
          <a:blip r:embed="rId5"/>
          <a:stretch>
            <a:fillRect/>
          </a:stretch>
        </p:blipFill>
        <p:spPr>
          <a:xfrm>
            <a:off x="10170091" y="5733256"/>
            <a:ext cx="1686548" cy="576064"/>
          </a:xfrm>
          <a:prstGeom prst="rect">
            <a:avLst/>
          </a:prstGeom>
        </p:spPr>
      </p:pic>
    </p:spTree>
    <p:extLst>
      <p:ext uri="{BB962C8B-B14F-4D97-AF65-F5344CB8AC3E}">
        <p14:creationId xmlns:p14="http://schemas.microsoft.com/office/powerpoint/2010/main" val="10423648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a:latin typeface="Arial" charset="0"/>
                <a:ea typeface="Arial" charset="0"/>
                <a:cs typeface="Arial" charset="0"/>
              </a:rPr>
              <a:t>WELS Joint Missions</a:t>
            </a:r>
          </a:p>
        </p:txBody>
      </p:sp>
      <p:sp>
        <p:nvSpPr>
          <p:cNvPr id="4" name="TextBox 3"/>
          <p:cNvSpPr txBox="1"/>
          <p:nvPr/>
        </p:nvSpPr>
        <p:spPr>
          <a:xfrm>
            <a:off x="434109" y="6132946"/>
            <a:ext cx="4461164" cy="369332"/>
          </a:xfrm>
          <a:prstGeom prst="rect">
            <a:avLst/>
          </a:prstGeom>
          <a:noFill/>
        </p:spPr>
        <p:txBody>
          <a:bodyPr wrap="square" rtlCol="0">
            <a:spAutoFit/>
          </a:bodyPr>
          <a:lstStyle/>
          <a:p>
            <a:r>
              <a:rPr lang="en-US" i="1" dirty="0" err="1">
                <a:solidFill>
                  <a:schemeClr val="bg1"/>
                </a:solidFill>
                <a:latin typeface="Times New Roman" panose="02020603050405020304" pitchFamily="18" charset="0"/>
                <a:ea typeface="Arial" charset="0"/>
                <a:cs typeface="Times New Roman" panose="02020603050405020304" pitchFamily="18" charset="0"/>
              </a:rPr>
              <a:t>wels.net</a:t>
            </a:r>
            <a:r>
              <a:rPr lang="en-US" i="1" dirty="0">
                <a:solidFill>
                  <a:schemeClr val="bg1"/>
                </a:solidFill>
                <a:latin typeface="Times New Roman" panose="02020603050405020304" pitchFamily="18" charset="0"/>
                <a:ea typeface="Arial" charset="0"/>
                <a:cs typeface="Times New Roman" panose="02020603050405020304" pitchFamily="18" charset="0"/>
              </a:rPr>
              <a:t>/2019synodconvention</a:t>
            </a:r>
          </a:p>
        </p:txBody>
      </p:sp>
      <p:sp>
        <p:nvSpPr>
          <p:cNvPr id="7" name="TextBox 6">
            <a:extLst>
              <a:ext uri="{FF2B5EF4-FFF2-40B4-BE49-F238E27FC236}">
                <a16:creationId xmlns:a16="http://schemas.microsoft.com/office/drawing/2014/main" id="{D46844EE-68F9-4778-BE01-B30A115E5CF8}"/>
              </a:ext>
            </a:extLst>
          </p:cNvPr>
          <p:cNvSpPr txBox="1"/>
          <p:nvPr/>
        </p:nvSpPr>
        <p:spPr>
          <a:xfrm>
            <a:off x="434109" y="2028616"/>
            <a:ext cx="11460843" cy="2800767"/>
          </a:xfrm>
          <a:prstGeom prst="rect">
            <a:avLst/>
          </a:prstGeom>
          <a:noFill/>
        </p:spPr>
        <p:txBody>
          <a:bodyPr wrap="square" rtlCol="0">
            <a:spAutoFit/>
          </a:bodyPr>
          <a:lstStyle/>
          <a:p>
            <a:pPr>
              <a:spcAft>
                <a:spcPts val="1600"/>
              </a:spcAft>
            </a:pPr>
            <a:r>
              <a:rPr lang="en-US" sz="4000" dirty="0">
                <a:solidFill>
                  <a:schemeClr val="bg1"/>
                </a:solidFill>
              </a:rPr>
              <a:t>Supporting </a:t>
            </a:r>
            <a:r>
              <a:rPr lang="en-US" sz="4400" b="1" dirty="0">
                <a:solidFill>
                  <a:schemeClr val="bg1"/>
                </a:solidFill>
                <a:effectLst>
                  <a:outerShdw blurRad="38100" dist="38100" dir="2700000" algn="tl">
                    <a:srgbClr val="000000">
                      <a:alpha val="43137"/>
                    </a:srgbClr>
                  </a:outerShdw>
                </a:effectLst>
              </a:rPr>
              <a:t>cross-cultural </a:t>
            </a:r>
            <a:r>
              <a:rPr lang="en-US" sz="4000" dirty="0">
                <a:solidFill>
                  <a:schemeClr val="bg1"/>
                </a:solidFill>
              </a:rPr>
              <a:t>and </a:t>
            </a:r>
            <a:br>
              <a:rPr lang="en-US" sz="4000" dirty="0">
                <a:solidFill>
                  <a:schemeClr val="bg1"/>
                </a:solidFill>
              </a:rPr>
            </a:br>
            <a:r>
              <a:rPr lang="en-US" sz="4400" b="1" dirty="0">
                <a:solidFill>
                  <a:schemeClr val="bg1"/>
                </a:solidFill>
                <a:effectLst>
                  <a:outerShdw blurRad="38100" dist="38100" dir="2700000" algn="tl">
                    <a:srgbClr val="000000">
                      <a:alpha val="43137"/>
                    </a:srgbClr>
                  </a:outerShdw>
                </a:effectLst>
              </a:rPr>
              <a:t>people-group ministry</a:t>
            </a:r>
            <a:r>
              <a:rPr lang="en-US" sz="4000" dirty="0">
                <a:solidFill>
                  <a:schemeClr val="bg1"/>
                </a:solidFill>
              </a:rPr>
              <a:t>, the </a:t>
            </a:r>
            <a:br>
              <a:rPr lang="en-US" sz="4000" dirty="0">
                <a:solidFill>
                  <a:schemeClr val="bg1"/>
                </a:solidFill>
              </a:rPr>
            </a:br>
            <a:r>
              <a:rPr lang="en-US" sz="4400" b="1" dirty="0">
                <a:solidFill>
                  <a:schemeClr val="bg1"/>
                </a:solidFill>
                <a:effectLst>
                  <a:outerShdw blurRad="38100" dist="38100" dir="2700000" algn="tl">
                    <a:srgbClr val="000000">
                      <a:alpha val="43137"/>
                    </a:srgbClr>
                  </a:outerShdw>
                </a:effectLst>
              </a:rPr>
              <a:t>Pastoral Studies Institute (PSI) </a:t>
            </a:r>
            <a:r>
              <a:rPr lang="en-US" sz="4000" dirty="0">
                <a:solidFill>
                  <a:schemeClr val="bg1"/>
                </a:solidFill>
              </a:rPr>
              <a:t>and </a:t>
            </a:r>
            <a:br>
              <a:rPr lang="en-US" sz="4000" dirty="0">
                <a:solidFill>
                  <a:schemeClr val="bg1"/>
                </a:solidFill>
              </a:rPr>
            </a:br>
            <a:r>
              <a:rPr lang="en-US" sz="4400" b="1" dirty="0">
                <a:solidFill>
                  <a:schemeClr val="bg1"/>
                </a:solidFill>
                <a:effectLst>
                  <a:outerShdw blurRad="38100" dist="38100" dir="2700000" algn="tl">
                    <a:srgbClr val="000000">
                      <a:alpha val="43137"/>
                    </a:srgbClr>
                  </a:outerShdw>
                </a:effectLst>
              </a:rPr>
              <a:t>WELS Mission Journeys</a:t>
            </a:r>
            <a:endParaRPr lang="en-US" sz="4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357064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ECD6EE-BFB1-40D1-87BB-E1989C9E10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45100" y="780167"/>
            <a:ext cx="6352356" cy="47642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121C024F-AF92-4C36-A3E6-34A56F6C5944}"/>
              </a:ext>
            </a:extLst>
          </p:cNvPr>
          <p:cNvSpPr txBox="1"/>
          <p:nvPr/>
        </p:nvSpPr>
        <p:spPr>
          <a:xfrm>
            <a:off x="4853354" y="5847000"/>
            <a:ext cx="6908976"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rPr>
              <a:t>Peace in Jesus Vietnamese – Boise, Idaho</a:t>
            </a:r>
          </a:p>
        </p:txBody>
      </p:sp>
      <p:sp>
        <p:nvSpPr>
          <p:cNvPr id="4" name="Rectangle 3">
            <a:extLst>
              <a:ext uri="{FF2B5EF4-FFF2-40B4-BE49-F238E27FC236}">
                <a16:creationId xmlns:a16="http://schemas.microsoft.com/office/drawing/2014/main" id="{C28BD52F-1BA3-4318-A8DA-8E8FA85B0370}"/>
              </a:ext>
            </a:extLst>
          </p:cNvPr>
          <p:cNvSpPr/>
          <p:nvPr/>
        </p:nvSpPr>
        <p:spPr>
          <a:xfrm>
            <a:off x="406626" y="1333312"/>
            <a:ext cx="4673600" cy="954107"/>
          </a:xfrm>
          <a:prstGeom prst="rect">
            <a:avLst/>
          </a:prstGeom>
        </p:spPr>
        <p:txBody>
          <a:bodyPr wrap="square">
            <a:spAutoFit/>
          </a:bodyPr>
          <a:lstStyle/>
          <a:p>
            <a:r>
              <a:rPr lang="en-US" sz="2800" b="1" dirty="0">
                <a:solidFill>
                  <a:schemeClr val="bg1"/>
                </a:solidFill>
                <a:latin typeface="Arial" panose="020B0604020202020204" pitchFamily="34" charset="0"/>
                <a:cs typeface="Arial" panose="020B0604020202020204" pitchFamily="34" charset="0"/>
              </a:rPr>
              <a:t>Ministries supported by WELS Joint Missions: </a:t>
            </a:r>
          </a:p>
        </p:txBody>
      </p:sp>
      <p:sp>
        <p:nvSpPr>
          <p:cNvPr id="5" name="TextBox 4">
            <a:extLst>
              <a:ext uri="{FF2B5EF4-FFF2-40B4-BE49-F238E27FC236}">
                <a16:creationId xmlns:a16="http://schemas.microsoft.com/office/drawing/2014/main" id="{A001AAF9-441A-4655-B117-C703EFD31CDF}"/>
              </a:ext>
            </a:extLst>
          </p:cNvPr>
          <p:cNvSpPr txBox="1"/>
          <p:nvPr/>
        </p:nvSpPr>
        <p:spPr>
          <a:xfrm>
            <a:off x="273517" y="2915756"/>
            <a:ext cx="4939818" cy="3539430"/>
          </a:xfrm>
          <a:prstGeom prst="rect">
            <a:avLst/>
          </a:prstGeom>
          <a:noFill/>
        </p:spPr>
        <p:txBody>
          <a:bodyPr wrap="square" numCol="2" spcCol="0" rtlCol="0">
            <a:spAutoFit/>
          </a:bodyPr>
          <a:lstStyle/>
          <a:p>
            <a:r>
              <a:rPr lang="en-US" sz="2400" dirty="0">
                <a:solidFill>
                  <a:schemeClr val="bg1"/>
                </a:solidFill>
              </a:rPr>
              <a:t>Chinese</a:t>
            </a:r>
          </a:p>
          <a:p>
            <a:r>
              <a:rPr lang="en-US" sz="2400" dirty="0">
                <a:solidFill>
                  <a:schemeClr val="bg1"/>
                </a:solidFill>
              </a:rPr>
              <a:t>Hispanic</a:t>
            </a:r>
          </a:p>
          <a:p>
            <a:r>
              <a:rPr lang="en-US" sz="2400" dirty="0">
                <a:solidFill>
                  <a:schemeClr val="bg1"/>
                </a:solidFill>
              </a:rPr>
              <a:t>Hmong</a:t>
            </a:r>
          </a:p>
          <a:p>
            <a:r>
              <a:rPr lang="en-US" sz="2400" dirty="0">
                <a:solidFill>
                  <a:schemeClr val="bg1"/>
                </a:solidFill>
              </a:rPr>
              <a:t>Korean</a:t>
            </a: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r>
              <a:rPr lang="en-US" sz="2400" dirty="0">
                <a:solidFill>
                  <a:schemeClr val="bg1"/>
                </a:solidFill>
              </a:rPr>
              <a:t>Liberian</a:t>
            </a:r>
          </a:p>
          <a:p>
            <a:r>
              <a:rPr lang="en-US" sz="2400" dirty="0">
                <a:solidFill>
                  <a:schemeClr val="bg1"/>
                </a:solidFill>
              </a:rPr>
              <a:t>South Asian</a:t>
            </a:r>
          </a:p>
          <a:p>
            <a:r>
              <a:rPr lang="en-US" sz="2400" dirty="0">
                <a:solidFill>
                  <a:schemeClr val="bg1"/>
                </a:solidFill>
              </a:rPr>
              <a:t>South Sudanese</a:t>
            </a:r>
          </a:p>
          <a:p>
            <a:r>
              <a:rPr lang="en-US" sz="2400" dirty="0">
                <a:solidFill>
                  <a:schemeClr val="bg1"/>
                </a:solidFill>
              </a:rPr>
              <a:t>Vietnamese</a:t>
            </a:r>
          </a:p>
        </p:txBody>
      </p:sp>
    </p:spTree>
    <p:extLst>
      <p:ext uri="{BB962C8B-B14F-4D97-AF65-F5344CB8AC3E}">
        <p14:creationId xmlns:p14="http://schemas.microsoft.com/office/powerpoint/2010/main" val="26535413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around a table&#10;&#10;Description automatically generated">
            <a:extLst>
              <a:ext uri="{FF2B5EF4-FFF2-40B4-BE49-F238E27FC236}">
                <a16:creationId xmlns:a16="http://schemas.microsoft.com/office/drawing/2014/main" id="{B3F235FC-A8C0-418D-9A32-333685FD69AC}"/>
              </a:ext>
            </a:extLst>
          </p:cNvPr>
          <p:cNvPicPr>
            <a:picLocks noChangeAspect="1"/>
          </p:cNvPicPr>
          <p:nvPr/>
        </p:nvPicPr>
        <p:blipFill rotWithShape="1">
          <a:blip r:embed="rId3">
            <a:extLst>
              <a:ext uri="{28A0092B-C50C-407E-A947-70E740481C1C}">
                <a14:useLocalDpi xmlns:a14="http://schemas.microsoft.com/office/drawing/2010/main" val="0"/>
              </a:ext>
            </a:extLst>
          </a:blip>
          <a:srcRect t="4031"/>
          <a:stretch/>
        </p:blipFill>
        <p:spPr>
          <a:xfrm>
            <a:off x="36624" y="4264"/>
            <a:ext cx="12155376" cy="6858000"/>
          </a:xfrm>
          <a:prstGeom prst="rect">
            <a:avLst/>
          </a:prstGeom>
        </p:spPr>
      </p:pic>
      <p:pic>
        <p:nvPicPr>
          <p:cNvPr id="5" name="Picture 4" descr="blackopacity30.png">
            <a:extLst>
              <a:ext uri="{FF2B5EF4-FFF2-40B4-BE49-F238E27FC236}">
                <a16:creationId xmlns:a16="http://schemas.microsoft.com/office/drawing/2014/main" id="{025270A3-3238-405F-B7A6-BAE9039035A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55" y="5253203"/>
            <a:ext cx="12240683" cy="1637176"/>
          </a:xfrm>
          <a:prstGeom prst="rect">
            <a:avLst/>
          </a:prstGeom>
        </p:spPr>
      </p:pic>
      <p:sp>
        <p:nvSpPr>
          <p:cNvPr id="4" name="TextBox 3">
            <a:extLst>
              <a:ext uri="{FF2B5EF4-FFF2-40B4-BE49-F238E27FC236}">
                <a16:creationId xmlns:a16="http://schemas.microsoft.com/office/drawing/2014/main" id="{EF4AAA95-9F4B-45C4-89B3-E22ED373C2D2}"/>
              </a:ext>
            </a:extLst>
          </p:cNvPr>
          <p:cNvSpPr txBox="1"/>
          <p:nvPr/>
        </p:nvSpPr>
        <p:spPr>
          <a:xfrm>
            <a:off x="48816" y="5414487"/>
            <a:ext cx="12240683" cy="1405641"/>
          </a:xfrm>
          <a:prstGeom prst="rect">
            <a:avLst/>
          </a:prstGeom>
          <a:noFill/>
        </p:spPr>
        <p:txBody>
          <a:bodyPr wrap="square" rtlCol="0">
            <a:spAutoFit/>
          </a:bodyPr>
          <a:lstStyle/>
          <a:p>
            <a:r>
              <a:rPr lang="en-US" sz="4267" b="1" dirty="0">
                <a:solidFill>
                  <a:schemeClr val="bg1"/>
                </a:solidFill>
                <a:effectLst>
                  <a:outerShdw blurRad="38100" dist="38100" dir="2700000" algn="tl">
                    <a:srgbClr val="000000">
                      <a:alpha val="43137"/>
                    </a:srgbClr>
                  </a:outerShdw>
                </a:effectLst>
              </a:rPr>
              <a:t>Hispanic Ministry</a:t>
            </a:r>
          </a:p>
          <a:p>
            <a:r>
              <a:rPr lang="en-US" sz="4267" dirty="0">
                <a:solidFill>
                  <a:schemeClr val="bg1"/>
                </a:solidFill>
              </a:rPr>
              <a:t>109 WELS churches serve Hispanic people</a:t>
            </a:r>
          </a:p>
        </p:txBody>
      </p:sp>
    </p:spTree>
    <p:extLst>
      <p:ext uri="{BB962C8B-B14F-4D97-AF65-F5344CB8AC3E}">
        <p14:creationId xmlns:p14="http://schemas.microsoft.com/office/powerpoint/2010/main" val="19716934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E3769193-863C-421D-92B2-9E7EEC6D698D}"/>
              </a:ext>
            </a:extLst>
          </p:cNvPr>
          <p:cNvPicPr>
            <a:picLocks noChangeAspect="1"/>
          </p:cNvPicPr>
          <p:nvPr/>
        </p:nvPicPr>
        <p:blipFill rotWithShape="1">
          <a:blip r:embed="rId3"/>
          <a:srcRect t="15902"/>
          <a:stretch/>
        </p:blipFill>
        <p:spPr>
          <a:xfrm>
            <a:off x="0" y="0"/>
            <a:ext cx="12239328" cy="6890379"/>
          </a:xfrm>
          <a:prstGeom prst="rect">
            <a:avLst/>
          </a:prstGeom>
        </p:spPr>
      </p:pic>
      <p:pic>
        <p:nvPicPr>
          <p:cNvPr id="4" name="Picture 3" descr="blackopacity30.png">
            <a:extLst>
              <a:ext uri="{FF2B5EF4-FFF2-40B4-BE49-F238E27FC236}">
                <a16:creationId xmlns:a16="http://schemas.microsoft.com/office/drawing/2014/main" id="{3A73D5C3-362F-407D-9309-51A46E2B42D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55" y="5253203"/>
            <a:ext cx="12240683" cy="1637176"/>
          </a:xfrm>
          <a:prstGeom prst="rect">
            <a:avLst/>
          </a:prstGeom>
        </p:spPr>
      </p:pic>
      <p:sp>
        <p:nvSpPr>
          <p:cNvPr id="5" name="TextBox 4">
            <a:extLst>
              <a:ext uri="{FF2B5EF4-FFF2-40B4-BE49-F238E27FC236}">
                <a16:creationId xmlns:a16="http://schemas.microsoft.com/office/drawing/2014/main" id="{56273473-AF17-4D52-B3B2-FEEF4772C384}"/>
              </a:ext>
            </a:extLst>
          </p:cNvPr>
          <p:cNvSpPr txBox="1"/>
          <p:nvPr/>
        </p:nvSpPr>
        <p:spPr>
          <a:xfrm>
            <a:off x="164583" y="5368970"/>
            <a:ext cx="12427155" cy="1405641"/>
          </a:xfrm>
          <a:prstGeom prst="rect">
            <a:avLst/>
          </a:prstGeom>
          <a:noFill/>
        </p:spPr>
        <p:txBody>
          <a:bodyPr wrap="square" rtlCol="0">
            <a:spAutoFit/>
          </a:bodyPr>
          <a:lstStyle/>
          <a:p>
            <a:r>
              <a:rPr lang="en-US" sz="4267" b="1" dirty="0">
                <a:solidFill>
                  <a:schemeClr val="bg1"/>
                </a:solidFill>
                <a:effectLst>
                  <a:outerShdw blurRad="38100" dist="38100" dir="2700000" algn="tl">
                    <a:srgbClr val="000000">
                      <a:alpha val="43137"/>
                    </a:srgbClr>
                  </a:outerShdw>
                </a:effectLst>
              </a:rPr>
              <a:t>Hmong Ministry</a:t>
            </a:r>
          </a:p>
          <a:p>
            <a:r>
              <a:rPr lang="en-US" sz="4267" dirty="0">
                <a:solidFill>
                  <a:schemeClr val="bg1"/>
                </a:solidFill>
              </a:rPr>
              <a:t>Trinity Hmong – Manitowoc, Wis.</a:t>
            </a:r>
          </a:p>
        </p:txBody>
      </p:sp>
    </p:spTree>
    <p:extLst>
      <p:ext uri="{BB962C8B-B14F-4D97-AF65-F5344CB8AC3E}">
        <p14:creationId xmlns:p14="http://schemas.microsoft.com/office/powerpoint/2010/main" val="34170189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around a table&#10;&#10;Description automatically generated">
            <a:extLst>
              <a:ext uri="{FF2B5EF4-FFF2-40B4-BE49-F238E27FC236}">
                <a16:creationId xmlns:a16="http://schemas.microsoft.com/office/drawing/2014/main" id="{FCFCA006-E99C-4930-A1B0-35DF605A3BA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5358"/>
          <a:stretch/>
        </p:blipFill>
        <p:spPr>
          <a:xfrm>
            <a:off x="-5311" y="1"/>
            <a:ext cx="12237707" cy="6850777"/>
          </a:xfrm>
          <a:prstGeom prst="rect">
            <a:avLst/>
          </a:prstGeom>
        </p:spPr>
      </p:pic>
      <p:pic>
        <p:nvPicPr>
          <p:cNvPr id="6" name="Picture 5">
            <a:extLst>
              <a:ext uri="{FF2B5EF4-FFF2-40B4-BE49-F238E27FC236}">
                <a16:creationId xmlns:a16="http://schemas.microsoft.com/office/drawing/2014/main" id="{7DE288C2-624A-4F2E-91DF-818BBC97F487}"/>
              </a:ext>
            </a:extLst>
          </p:cNvPr>
          <p:cNvPicPr>
            <a:picLocks noChangeAspect="1"/>
          </p:cNvPicPr>
          <p:nvPr/>
        </p:nvPicPr>
        <p:blipFill>
          <a:blip r:embed="rId4"/>
          <a:stretch>
            <a:fillRect/>
          </a:stretch>
        </p:blipFill>
        <p:spPr>
          <a:xfrm>
            <a:off x="22853" y="5414487"/>
            <a:ext cx="12192000" cy="1443512"/>
          </a:xfrm>
          <a:prstGeom prst="rect">
            <a:avLst/>
          </a:prstGeom>
        </p:spPr>
      </p:pic>
      <p:sp>
        <p:nvSpPr>
          <p:cNvPr id="7" name="TextBox 6">
            <a:extLst>
              <a:ext uri="{FF2B5EF4-FFF2-40B4-BE49-F238E27FC236}">
                <a16:creationId xmlns:a16="http://schemas.microsoft.com/office/drawing/2014/main" id="{7F857E31-91D3-4AE1-A474-918A42F02048}"/>
              </a:ext>
            </a:extLst>
          </p:cNvPr>
          <p:cNvSpPr txBox="1"/>
          <p:nvPr/>
        </p:nvSpPr>
        <p:spPr>
          <a:xfrm>
            <a:off x="48816" y="5414487"/>
            <a:ext cx="12094368" cy="1405641"/>
          </a:xfrm>
          <a:prstGeom prst="rect">
            <a:avLst/>
          </a:prstGeom>
          <a:noFill/>
        </p:spPr>
        <p:txBody>
          <a:bodyPr wrap="square" rtlCol="0">
            <a:spAutoFit/>
          </a:bodyPr>
          <a:lstStyle/>
          <a:p>
            <a:r>
              <a:rPr lang="en-US" sz="4267" dirty="0">
                <a:solidFill>
                  <a:schemeClr val="bg1"/>
                </a:solidFill>
              </a:rPr>
              <a:t>South Sudanese Ministry</a:t>
            </a:r>
          </a:p>
          <a:p>
            <a:r>
              <a:rPr lang="en-US" sz="4267" b="1" dirty="0">
                <a:solidFill>
                  <a:schemeClr val="bg1"/>
                </a:solidFill>
                <a:effectLst>
                  <a:outerShdw blurRad="38100" dist="38100" dir="2700000" algn="tl">
                    <a:srgbClr val="000000">
                      <a:alpha val="43137"/>
                    </a:srgbClr>
                  </a:outerShdw>
                </a:effectLst>
              </a:rPr>
              <a:t>8 locations across the U.S. and Canada</a:t>
            </a:r>
          </a:p>
        </p:txBody>
      </p:sp>
    </p:spTree>
    <p:extLst>
      <p:ext uri="{BB962C8B-B14F-4D97-AF65-F5344CB8AC3E}">
        <p14:creationId xmlns:p14="http://schemas.microsoft.com/office/powerpoint/2010/main" val="926792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BC951-876D-4E26-BE50-96E54F22F47F}"/>
              </a:ext>
            </a:extLst>
          </p:cNvPr>
          <p:cNvSpPr>
            <a:spLocks noGrp="1"/>
          </p:cNvSpPr>
          <p:nvPr>
            <p:ph type="title"/>
          </p:nvPr>
        </p:nvSpPr>
        <p:spPr>
          <a:xfrm>
            <a:off x="3814618" y="379193"/>
            <a:ext cx="7539182" cy="1325563"/>
          </a:xfrm>
        </p:spPr>
        <p:txBody>
          <a:bodyPr/>
          <a:lstStyle/>
          <a:p>
            <a:r>
              <a:rPr lang="en-US" dirty="0"/>
              <a:t>Home Missions Partners</a:t>
            </a:r>
          </a:p>
        </p:txBody>
      </p:sp>
      <p:sp>
        <p:nvSpPr>
          <p:cNvPr id="9" name="TextBox 8">
            <a:extLst>
              <a:ext uri="{FF2B5EF4-FFF2-40B4-BE49-F238E27FC236}">
                <a16:creationId xmlns:a16="http://schemas.microsoft.com/office/drawing/2014/main" id="{5B28DDD8-1B5B-4F5D-BD15-D9D6BF5C9F8A}"/>
              </a:ext>
            </a:extLst>
          </p:cNvPr>
          <p:cNvSpPr txBox="1"/>
          <p:nvPr/>
        </p:nvSpPr>
        <p:spPr>
          <a:xfrm>
            <a:off x="622300" y="2008188"/>
            <a:ext cx="11264900" cy="5096845"/>
          </a:xfrm>
          <a:prstGeom prst="rect">
            <a:avLst/>
          </a:prstGeom>
          <a:noFill/>
        </p:spPr>
        <p:txBody>
          <a:bodyPr wrap="square" numCol="2" rtlCol="0">
            <a:spAutoFit/>
          </a:bodyPr>
          <a:lstStyle/>
          <a:p>
            <a:pPr marL="342900" indent="-342900">
              <a:spcAft>
                <a:spcPts val="1200"/>
              </a:spcAft>
              <a:buFont typeface="Arial" panose="020B0604020202020204" pitchFamily="34" charset="0"/>
              <a:buChar char="•"/>
            </a:pPr>
            <a:r>
              <a:rPr lang="en-US" sz="2800" dirty="0"/>
              <a:t>Church Extension Fund</a:t>
            </a:r>
          </a:p>
          <a:p>
            <a:pPr marL="342900" indent="-342900">
              <a:spcAft>
                <a:spcPts val="1200"/>
              </a:spcAft>
              <a:buFont typeface="Arial" panose="020B0604020202020204" pitchFamily="34" charset="0"/>
              <a:buChar char="•"/>
            </a:pPr>
            <a:r>
              <a:rPr lang="en-US" sz="2800" dirty="0"/>
              <a:t>Lutheran Women’s Missionary Society </a:t>
            </a:r>
          </a:p>
          <a:p>
            <a:pPr marL="342900" indent="-342900">
              <a:spcAft>
                <a:spcPts val="1200"/>
              </a:spcAft>
              <a:buFont typeface="Arial" panose="020B0604020202020204" pitchFamily="34" charset="0"/>
              <a:buChar char="•"/>
            </a:pPr>
            <a:r>
              <a:rPr lang="en-US" sz="2800" dirty="0"/>
              <a:t>Christian Aid &amp; Relief </a:t>
            </a:r>
          </a:p>
          <a:p>
            <a:pPr marL="342900" indent="-342900">
              <a:spcAft>
                <a:spcPts val="1200"/>
              </a:spcAft>
              <a:buFont typeface="Arial" panose="020B0604020202020204" pitchFamily="34" charset="0"/>
              <a:buChar char="•"/>
            </a:pPr>
            <a:r>
              <a:rPr lang="en-US" sz="2800" dirty="0"/>
              <a:t>Builders for Christ </a:t>
            </a:r>
          </a:p>
          <a:p>
            <a:pPr marL="342900" indent="-342900">
              <a:spcAft>
                <a:spcPts val="1200"/>
              </a:spcAft>
              <a:buFont typeface="Arial" panose="020B0604020202020204" pitchFamily="34" charset="0"/>
              <a:buChar char="•"/>
            </a:pPr>
            <a:r>
              <a:rPr lang="en-US" sz="2800" dirty="0"/>
              <a:t>WELS Foundation</a:t>
            </a:r>
          </a:p>
          <a:p>
            <a:pPr marL="342900" indent="-342900">
              <a:spcAft>
                <a:spcPts val="1200"/>
              </a:spcAft>
              <a:buFont typeface="Arial" panose="020B0604020202020204" pitchFamily="34" charset="0"/>
              <a:buChar char="•"/>
            </a:pPr>
            <a:r>
              <a:rPr lang="en-US" sz="2800" dirty="0"/>
              <a:t>Multi-Language Publications</a:t>
            </a:r>
          </a:p>
          <a:p>
            <a:pPr marL="342900" indent="-342900">
              <a:spcAft>
                <a:spcPts val="1200"/>
              </a:spcAft>
              <a:buFont typeface="Arial" panose="020B0604020202020204" pitchFamily="34" charset="0"/>
              <a:buChar char="•"/>
            </a:pPr>
            <a:endParaRPr lang="en-US" sz="2800" dirty="0"/>
          </a:p>
          <a:p>
            <a:pPr marL="342900" indent="-342900">
              <a:spcAft>
                <a:spcPts val="1200"/>
              </a:spcAft>
              <a:buFont typeface="Arial" panose="020B0604020202020204" pitchFamily="34" charset="0"/>
              <a:buChar char="•"/>
            </a:pPr>
            <a:endParaRPr lang="en-US" sz="2800" dirty="0"/>
          </a:p>
          <a:p>
            <a:pPr marL="342900" indent="-342900">
              <a:spcAft>
                <a:spcPts val="1200"/>
              </a:spcAft>
              <a:buFont typeface="Arial" panose="020B0604020202020204" pitchFamily="34" charset="0"/>
              <a:buChar char="•"/>
            </a:pPr>
            <a:r>
              <a:rPr lang="en-US" sz="2800" dirty="0"/>
              <a:t>Wisconsin Lutheran Seminary </a:t>
            </a:r>
          </a:p>
          <a:p>
            <a:pPr marL="342900" indent="-342900">
              <a:spcAft>
                <a:spcPts val="1200"/>
              </a:spcAft>
              <a:buFont typeface="Arial" panose="020B0604020202020204" pitchFamily="34" charset="0"/>
              <a:buChar char="•"/>
            </a:pPr>
            <a:r>
              <a:rPr lang="en-US" sz="2800" dirty="0"/>
              <a:t>Martin Luther College</a:t>
            </a:r>
          </a:p>
          <a:p>
            <a:pPr marL="342900" indent="-342900">
              <a:spcAft>
                <a:spcPts val="1200"/>
              </a:spcAft>
              <a:buFont typeface="Arial" panose="020B0604020202020204" pitchFamily="34" charset="0"/>
              <a:buChar char="•"/>
            </a:pPr>
            <a:r>
              <a:rPr lang="en-US" sz="2800" dirty="0"/>
              <a:t>Women’s Ministry Committee</a:t>
            </a:r>
          </a:p>
          <a:p>
            <a:pPr marL="342900" indent="-342900">
              <a:spcAft>
                <a:spcPts val="1200"/>
              </a:spcAft>
              <a:buFont typeface="Arial" panose="020B0604020202020204" pitchFamily="34" charset="0"/>
              <a:buChar char="•"/>
            </a:pPr>
            <a:r>
              <a:rPr lang="en-US" sz="2800" dirty="0"/>
              <a:t>Military Services</a:t>
            </a:r>
          </a:p>
        </p:txBody>
      </p:sp>
    </p:spTree>
    <p:extLst>
      <p:ext uri="{BB962C8B-B14F-4D97-AF65-F5344CB8AC3E}">
        <p14:creationId xmlns:p14="http://schemas.microsoft.com/office/powerpoint/2010/main" val="16591318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08BBB9-118B-4CBE-9531-6CF3C82F77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13" y="0"/>
            <a:ext cx="12237071" cy="6858000"/>
          </a:xfrm>
          <a:prstGeom prst="rect">
            <a:avLst/>
          </a:prstGeom>
        </p:spPr>
      </p:pic>
    </p:spTree>
    <p:extLst>
      <p:ext uri="{BB962C8B-B14F-4D97-AF65-F5344CB8AC3E}">
        <p14:creationId xmlns:p14="http://schemas.microsoft.com/office/powerpoint/2010/main" val="38484445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5">
            <a:extLst>
              <a:ext uri="{FF2B5EF4-FFF2-40B4-BE49-F238E27FC236}">
                <a16:creationId xmlns:a16="http://schemas.microsoft.com/office/drawing/2014/main" id="{448F280D-9EBD-4839-BAE8-50608F5F2FBC}"/>
              </a:ext>
            </a:extLst>
          </p:cNvPr>
          <p:cNvPicPr>
            <a:picLocks noChangeAspect="1"/>
          </p:cNvPicPr>
          <p:nvPr/>
        </p:nvPicPr>
        <p:blipFill rotWithShape="1">
          <a:blip r:embed="rId3">
            <a:extLst>
              <a:ext uri="{28A0092B-C50C-407E-A947-70E740481C1C}">
                <a14:useLocalDpi xmlns:a14="http://schemas.microsoft.com/office/drawing/2010/main" val="0"/>
              </a:ext>
            </a:extLst>
          </a:blip>
          <a:srcRect t="11315"/>
          <a:stretch/>
        </p:blipFill>
        <p:spPr>
          <a:xfrm>
            <a:off x="437390" y="834741"/>
            <a:ext cx="7558991" cy="51885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54E78096-6B46-42AB-A7B3-4E885488B2A0}"/>
              </a:ext>
            </a:extLst>
          </p:cNvPr>
          <p:cNvSpPr txBox="1"/>
          <p:nvPr/>
        </p:nvSpPr>
        <p:spPr>
          <a:xfrm>
            <a:off x="8930064" y="1053185"/>
            <a:ext cx="2412158" cy="4524315"/>
          </a:xfrm>
          <a:prstGeom prst="rect">
            <a:avLst/>
          </a:prstGeom>
          <a:noFill/>
        </p:spPr>
        <p:txBody>
          <a:bodyPr wrap="square" rtlCol="0">
            <a:spAutoFit/>
          </a:bodyPr>
          <a:lstStyle/>
          <a:p>
            <a:pPr algn="ctr"/>
            <a:r>
              <a:rPr lang="en-US" sz="13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14 </a:t>
            </a:r>
          </a:p>
          <a:p>
            <a:pPr algn="ctr"/>
            <a:r>
              <a:rPr lang="en-US" sz="4400" dirty="0">
                <a:solidFill>
                  <a:schemeClr val="bg1"/>
                </a:solidFill>
                <a:latin typeface="Arial" panose="020B0604020202020204" pitchFamily="34" charset="0"/>
                <a:cs typeface="Arial" panose="020B0604020202020204" pitchFamily="34" charset="0"/>
              </a:rPr>
              <a:t>Home Mission Districts</a:t>
            </a:r>
          </a:p>
          <a:p>
            <a:endParaRPr lang="en-US" dirty="0">
              <a:solidFill>
                <a:schemeClr val="bg1"/>
              </a:solidFill>
            </a:endParaRPr>
          </a:p>
        </p:txBody>
      </p:sp>
    </p:spTree>
    <p:extLst>
      <p:ext uri="{BB962C8B-B14F-4D97-AF65-F5344CB8AC3E}">
        <p14:creationId xmlns:p14="http://schemas.microsoft.com/office/powerpoint/2010/main" val="34782145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in front of a mountain&#10;&#10;Description automatically generated">
            <a:extLst>
              <a:ext uri="{FF2B5EF4-FFF2-40B4-BE49-F238E27FC236}">
                <a16:creationId xmlns:a16="http://schemas.microsoft.com/office/drawing/2014/main" id="{05C45056-8306-44BA-B270-1C9713B66834}"/>
              </a:ext>
            </a:extLst>
          </p:cNvPr>
          <p:cNvPicPr>
            <a:picLocks noChangeAspect="1"/>
          </p:cNvPicPr>
          <p:nvPr/>
        </p:nvPicPr>
        <p:blipFill rotWithShape="1">
          <a:blip r:embed="rId2">
            <a:extLst>
              <a:ext uri="{28A0092B-C50C-407E-A947-70E740481C1C}">
                <a14:useLocalDpi xmlns:a14="http://schemas.microsoft.com/office/drawing/2010/main" val="0"/>
              </a:ext>
            </a:extLst>
          </a:blip>
          <a:srcRect t="24679"/>
          <a:stretch/>
        </p:blipFill>
        <p:spPr>
          <a:xfrm>
            <a:off x="0" y="1"/>
            <a:ext cx="12192000" cy="6887332"/>
          </a:xfrm>
          <a:prstGeom prst="rect">
            <a:avLst/>
          </a:prstGeom>
        </p:spPr>
      </p:pic>
      <p:pic>
        <p:nvPicPr>
          <p:cNvPr id="4" name="Picture 3" descr="blackopacity30.png">
            <a:extLst>
              <a:ext uri="{FF2B5EF4-FFF2-40B4-BE49-F238E27FC236}">
                <a16:creationId xmlns:a16="http://schemas.microsoft.com/office/drawing/2014/main" id="{10942C9D-F8DD-49CC-B521-82B5E742923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55" y="5253203"/>
            <a:ext cx="12240683" cy="1637176"/>
          </a:xfrm>
          <a:prstGeom prst="rect">
            <a:avLst/>
          </a:prstGeom>
        </p:spPr>
      </p:pic>
      <p:sp>
        <p:nvSpPr>
          <p:cNvPr id="5" name="TextBox 4">
            <a:extLst>
              <a:ext uri="{FF2B5EF4-FFF2-40B4-BE49-F238E27FC236}">
                <a16:creationId xmlns:a16="http://schemas.microsoft.com/office/drawing/2014/main" id="{DC7F4D8D-0DB5-4EDF-AA78-6F2937E7279C}"/>
              </a:ext>
            </a:extLst>
          </p:cNvPr>
          <p:cNvSpPr txBox="1"/>
          <p:nvPr/>
        </p:nvSpPr>
        <p:spPr>
          <a:xfrm>
            <a:off x="181013" y="5353646"/>
            <a:ext cx="12094368" cy="1405641"/>
          </a:xfrm>
          <a:prstGeom prst="rect">
            <a:avLst/>
          </a:prstGeom>
          <a:noFill/>
        </p:spPr>
        <p:txBody>
          <a:bodyPr wrap="square" rtlCol="0">
            <a:spAutoFit/>
          </a:bodyPr>
          <a:lstStyle/>
          <a:p>
            <a:r>
              <a:rPr lang="en-US" sz="4267" dirty="0">
                <a:solidFill>
                  <a:schemeClr val="bg1"/>
                </a:solidFill>
              </a:rPr>
              <a:t>Wisconsin Lutheran Chapel (UW-Madison)</a:t>
            </a:r>
          </a:p>
          <a:p>
            <a:r>
              <a:rPr lang="en-US" sz="4267" b="1" dirty="0">
                <a:solidFill>
                  <a:schemeClr val="bg1"/>
                </a:solidFill>
                <a:effectLst>
                  <a:outerShdw blurRad="38100" dist="38100" dir="2700000" algn="tl">
                    <a:srgbClr val="000000">
                      <a:alpha val="43137"/>
                    </a:srgbClr>
                  </a:outerShdw>
                </a:effectLst>
              </a:rPr>
              <a:t>Mission Journey to Colorado Springs, Colo.</a:t>
            </a:r>
          </a:p>
        </p:txBody>
      </p:sp>
    </p:spTree>
    <p:extLst>
      <p:ext uri="{BB962C8B-B14F-4D97-AF65-F5344CB8AC3E}">
        <p14:creationId xmlns:p14="http://schemas.microsoft.com/office/powerpoint/2010/main" val="6538412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ackopacity30.png">
            <a:extLst>
              <a:ext uri="{FF2B5EF4-FFF2-40B4-BE49-F238E27FC236}">
                <a16:creationId xmlns:a16="http://schemas.microsoft.com/office/drawing/2014/main" id="{1FF716D1-05A3-40BF-8FAE-F7A4AC96C8F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80" y="5458643"/>
            <a:ext cx="12240683" cy="1412776"/>
          </a:xfrm>
          <a:prstGeom prst="rect">
            <a:avLst/>
          </a:prstGeom>
        </p:spPr>
      </p:pic>
      <p:pic>
        <p:nvPicPr>
          <p:cNvPr id="3" name="Picture 2" descr="A screenshot of a cell phone&#10;&#10;Description generated with high confidence">
            <a:extLst>
              <a:ext uri="{FF2B5EF4-FFF2-40B4-BE49-F238E27FC236}">
                <a16:creationId xmlns:a16="http://schemas.microsoft.com/office/drawing/2014/main" id="{ADAC097D-69B8-48AB-97B5-E01A14D88C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240683" cy="6891504"/>
          </a:xfrm>
          <a:prstGeom prst="rect">
            <a:avLst/>
          </a:prstGeom>
        </p:spPr>
      </p:pic>
    </p:spTree>
    <p:extLst>
      <p:ext uri="{BB962C8B-B14F-4D97-AF65-F5344CB8AC3E}">
        <p14:creationId xmlns:p14="http://schemas.microsoft.com/office/powerpoint/2010/main" val="38554680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6035679" y="1304827"/>
            <a:ext cx="107949" cy="107949"/>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240683" cy="6981395"/>
          </a:xfrm>
          <a:prstGeom prst="rect">
            <a:avLst/>
          </a:prstGeom>
        </p:spPr>
      </p:pic>
    </p:spTree>
    <p:extLst>
      <p:ext uri="{BB962C8B-B14F-4D97-AF65-F5344CB8AC3E}">
        <p14:creationId xmlns:p14="http://schemas.microsoft.com/office/powerpoint/2010/main" val="15858828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D580C6-0F8E-49D6-AC50-C52D526EBA74}"/>
              </a:ext>
            </a:extLst>
          </p:cNvPr>
          <p:cNvSpPr txBox="1">
            <a:spLocks/>
          </p:cNvSpPr>
          <p:nvPr/>
        </p:nvSpPr>
        <p:spPr>
          <a:xfrm>
            <a:off x="835169" y="610268"/>
            <a:ext cx="11425383"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b="1" dirty="0">
                <a:solidFill>
                  <a:schemeClr val="bg1"/>
                </a:solidFill>
                <a:latin typeface="Arial" panose="020B0604020202020204" pitchFamily="34" charset="0"/>
                <a:cs typeface="Arial" panose="020B0604020202020204" pitchFamily="34" charset="0"/>
              </a:rPr>
              <a:t>All to God’s Glory!</a:t>
            </a:r>
          </a:p>
        </p:txBody>
      </p:sp>
      <p:sp>
        <p:nvSpPr>
          <p:cNvPr id="4" name="Content Placeholder 3">
            <a:extLst>
              <a:ext uri="{FF2B5EF4-FFF2-40B4-BE49-F238E27FC236}">
                <a16:creationId xmlns:a16="http://schemas.microsoft.com/office/drawing/2014/main" id="{FFD6CDF3-5DEA-4879-B47B-DD90A80724F9}"/>
              </a:ext>
            </a:extLst>
          </p:cNvPr>
          <p:cNvSpPr txBox="1">
            <a:spLocks/>
          </p:cNvSpPr>
          <p:nvPr/>
        </p:nvSpPr>
        <p:spPr>
          <a:xfrm>
            <a:off x="392505" y="2186677"/>
            <a:ext cx="11425382" cy="4676754"/>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Aft>
                <a:spcPts val="1200"/>
              </a:spcAft>
              <a:buFont typeface="Arial"/>
              <a:buNone/>
            </a:pPr>
            <a:r>
              <a:rPr lang="en-US" sz="3600" dirty="0">
                <a:solidFill>
                  <a:schemeClr val="bg1"/>
                </a:solidFill>
              </a:rPr>
              <a:t>“If anyone speaks, he should do it as one speaking the very words of God. If anyone serves, he should do it with the strength God provides, so that in all things God may be praised through Jesus Christ. To him be the glory and the power for ever and ever. Amen.”</a:t>
            </a:r>
          </a:p>
          <a:p>
            <a:pPr marL="0" indent="0">
              <a:spcAft>
                <a:spcPts val="1200"/>
              </a:spcAft>
              <a:buFont typeface="Arial"/>
              <a:buNone/>
            </a:pPr>
            <a:r>
              <a:rPr lang="en-US" sz="3600" dirty="0">
                <a:solidFill>
                  <a:schemeClr val="bg1"/>
                </a:solidFill>
              </a:rPr>
              <a:t> </a:t>
            </a:r>
          </a:p>
          <a:p>
            <a:pPr marL="0" indent="0">
              <a:buFont typeface="Arial"/>
              <a:buNone/>
            </a:pPr>
            <a:r>
              <a:rPr lang="en-US" sz="3600" dirty="0">
                <a:solidFill>
                  <a:schemeClr val="bg1"/>
                </a:solidFill>
              </a:rPr>
              <a:t>									</a:t>
            </a:r>
            <a:r>
              <a:rPr lang="en-US" sz="3600" b="1" dirty="0">
                <a:solidFill>
                  <a:schemeClr val="bg1"/>
                </a:solidFill>
              </a:rPr>
              <a:t>1 Peter 4:11</a:t>
            </a:r>
          </a:p>
        </p:txBody>
      </p:sp>
    </p:spTree>
    <p:extLst>
      <p:ext uri="{BB962C8B-B14F-4D97-AF65-F5344CB8AC3E}">
        <p14:creationId xmlns:p14="http://schemas.microsoft.com/office/powerpoint/2010/main" val="17823553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3EE63-491F-4D3E-94E4-D938CE344EB2}"/>
              </a:ext>
            </a:extLst>
          </p:cNvPr>
          <p:cNvSpPr>
            <a:spLocks noGrp="1"/>
          </p:cNvSpPr>
          <p:nvPr>
            <p:ph type="title"/>
          </p:nvPr>
        </p:nvSpPr>
        <p:spPr>
          <a:xfrm>
            <a:off x="3923475" y="349250"/>
            <a:ext cx="7818252" cy="1325563"/>
          </a:xfrm>
        </p:spPr>
        <p:txBody>
          <a:bodyPr>
            <a:normAutofit/>
          </a:bodyPr>
          <a:lstStyle/>
          <a:p>
            <a:r>
              <a:rPr lang="en-US" sz="3800" b="1" dirty="0"/>
              <a:t>Home Missions New Starts 2016</a:t>
            </a:r>
          </a:p>
        </p:txBody>
      </p:sp>
      <p:grpSp>
        <p:nvGrpSpPr>
          <p:cNvPr id="3" name="Group 2">
            <a:extLst>
              <a:ext uri="{FF2B5EF4-FFF2-40B4-BE49-F238E27FC236}">
                <a16:creationId xmlns:a16="http://schemas.microsoft.com/office/drawing/2014/main" id="{34BFD952-013F-4B02-8FEF-0AFC55429512}"/>
              </a:ext>
            </a:extLst>
          </p:cNvPr>
          <p:cNvGrpSpPr>
            <a:grpSpLocks noChangeAspect="1"/>
          </p:cNvGrpSpPr>
          <p:nvPr/>
        </p:nvGrpSpPr>
        <p:grpSpPr>
          <a:xfrm>
            <a:off x="2392936" y="1674813"/>
            <a:ext cx="7403410" cy="5016900"/>
            <a:chOff x="1475183" y="837412"/>
            <a:chExt cx="6193631" cy="4197096"/>
          </a:xfrm>
        </p:grpSpPr>
        <p:pic>
          <p:nvPicPr>
            <p:cNvPr id="4" name="Picture 3">
              <a:extLst>
                <a:ext uri="{FF2B5EF4-FFF2-40B4-BE49-F238E27FC236}">
                  <a16:creationId xmlns:a16="http://schemas.microsoft.com/office/drawing/2014/main" id="{D183B576-0A04-43FE-94AB-F0F2E22EF9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5183" y="837412"/>
              <a:ext cx="6193631" cy="4197096"/>
            </a:xfrm>
            <a:prstGeom prst="rect">
              <a:avLst/>
            </a:prstGeom>
          </p:spPr>
        </p:pic>
        <p:pic>
          <p:nvPicPr>
            <p:cNvPr id="5" name="Picture 4">
              <a:extLst>
                <a:ext uri="{FF2B5EF4-FFF2-40B4-BE49-F238E27FC236}">
                  <a16:creationId xmlns:a16="http://schemas.microsoft.com/office/drawing/2014/main" id="{1FD7849F-7568-43DD-B1E5-1998D640F567}"/>
                </a:ext>
              </a:extLst>
            </p:cNvPr>
            <p:cNvPicPr>
              <a:picLocks noChangeAspect="1"/>
            </p:cNvPicPr>
            <p:nvPr/>
          </p:nvPicPr>
          <p:blipFill>
            <a:blip r:embed="rId3"/>
            <a:stretch>
              <a:fillRect/>
            </a:stretch>
          </p:blipFill>
          <p:spPr>
            <a:xfrm>
              <a:off x="2415208" y="1203598"/>
              <a:ext cx="360040" cy="365665"/>
            </a:xfrm>
            <a:prstGeom prst="rect">
              <a:avLst/>
            </a:prstGeom>
          </p:spPr>
        </p:pic>
        <p:sp>
          <p:nvSpPr>
            <p:cNvPr id="6" name="TextBox 5">
              <a:extLst>
                <a:ext uri="{FF2B5EF4-FFF2-40B4-BE49-F238E27FC236}">
                  <a16:creationId xmlns:a16="http://schemas.microsoft.com/office/drawing/2014/main" id="{B2FC35E9-0536-44CD-A7A1-052CA3963C63}"/>
                </a:ext>
              </a:extLst>
            </p:cNvPr>
            <p:cNvSpPr txBox="1"/>
            <p:nvPr/>
          </p:nvSpPr>
          <p:spPr>
            <a:xfrm>
              <a:off x="2648939" y="1215008"/>
              <a:ext cx="2088232" cy="369332"/>
            </a:xfrm>
            <a:prstGeom prst="rect">
              <a:avLst/>
            </a:prstGeom>
            <a:noFill/>
          </p:spPr>
          <p:txBody>
            <a:bodyPr wrap="square" rtlCol="0">
              <a:spAutoFit/>
            </a:bodyPr>
            <a:lstStyle/>
            <a:p>
              <a:r>
                <a:rPr lang="en-US" b="1" dirty="0"/>
                <a:t>Coeur d’Alene, ID</a:t>
              </a:r>
            </a:p>
          </p:txBody>
        </p:sp>
        <p:pic>
          <p:nvPicPr>
            <p:cNvPr id="7" name="Picture 6">
              <a:extLst>
                <a:ext uri="{FF2B5EF4-FFF2-40B4-BE49-F238E27FC236}">
                  <a16:creationId xmlns:a16="http://schemas.microsoft.com/office/drawing/2014/main" id="{21B69D62-7376-4D31-97DC-53E537CA3909}"/>
                </a:ext>
              </a:extLst>
            </p:cNvPr>
            <p:cNvPicPr>
              <a:picLocks noChangeAspect="1"/>
            </p:cNvPicPr>
            <p:nvPr/>
          </p:nvPicPr>
          <p:blipFill>
            <a:blip r:embed="rId3"/>
            <a:stretch>
              <a:fillRect/>
            </a:stretch>
          </p:blipFill>
          <p:spPr>
            <a:xfrm>
              <a:off x="2339752" y="1753058"/>
              <a:ext cx="360040" cy="365665"/>
            </a:xfrm>
            <a:prstGeom prst="rect">
              <a:avLst/>
            </a:prstGeom>
          </p:spPr>
        </p:pic>
        <p:sp>
          <p:nvSpPr>
            <p:cNvPr id="8" name="TextBox 7">
              <a:extLst>
                <a:ext uri="{FF2B5EF4-FFF2-40B4-BE49-F238E27FC236}">
                  <a16:creationId xmlns:a16="http://schemas.microsoft.com/office/drawing/2014/main" id="{9C60E66E-F4EA-4D5C-A600-B7FE7828B63C}"/>
                </a:ext>
              </a:extLst>
            </p:cNvPr>
            <p:cNvSpPr txBox="1"/>
            <p:nvPr/>
          </p:nvSpPr>
          <p:spPr>
            <a:xfrm>
              <a:off x="1475687" y="1952198"/>
              <a:ext cx="1503176" cy="369332"/>
            </a:xfrm>
            <a:prstGeom prst="rect">
              <a:avLst/>
            </a:prstGeom>
            <a:noFill/>
          </p:spPr>
          <p:txBody>
            <a:bodyPr wrap="square" rtlCol="0">
              <a:spAutoFit/>
            </a:bodyPr>
            <a:lstStyle/>
            <a:p>
              <a:r>
                <a:rPr lang="en-US" b="1" dirty="0"/>
                <a:t>Meridian, ID</a:t>
              </a:r>
            </a:p>
          </p:txBody>
        </p:sp>
        <p:pic>
          <p:nvPicPr>
            <p:cNvPr id="9" name="Picture 8">
              <a:extLst>
                <a:ext uri="{FF2B5EF4-FFF2-40B4-BE49-F238E27FC236}">
                  <a16:creationId xmlns:a16="http://schemas.microsoft.com/office/drawing/2014/main" id="{F3023FD5-B5B9-4A10-B324-5F766370978E}"/>
                </a:ext>
              </a:extLst>
            </p:cNvPr>
            <p:cNvPicPr>
              <a:picLocks noChangeAspect="1"/>
            </p:cNvPicPr>
            <p:nvPr/>
          </p:nvPicPr>
          <p:blipFill>
            <a:blip r:embed="rId3"/>
            <a:stretch>
              <a:fillRect/>
            </a:stretch>
          </p:blipFill>
          <p:spPr>
            <a:xfrm>
              <a:off x="2673400" y="2310058"/>
              <a:ext cx="360040" cy="365665"/>
            </a:xfrm>
            <a:prstGeom prst="rect">
              <a:avLst/>
            </a:prstGeom>
          </p:spPr>
        </p:pic>
        <p:sp>
          <p:nvSpPr>
            <p:cNvPr id="10" name="TextBox 9">
              <a:extLst>
                <a:ext uri="{FF2B5EF4-FFF2-40B4-BE49-F238E27FC236}">
                  <a16:creationId xmlns:a16="http://schemas.microsoft.com/office/drawing/2014/main" id="{7FDC9405-2AA5-4B3C-B106-4496B8343261}"/>
                </a:ext>
              </a:extLst>
            </p:cNvPr>
            <p:cNvSpPr txBox="1"/>
            <p:nvPr/>
          </p:nvSpPr>
          <p:spPr>
            <a:xfrm>
              <a:off x="2940868" y="2313961"/>
              <a:ext cx="1198216" cy="369332"/>
            </a:xfrm>
            <a:prstGeom prst="rect">
              <a:avLst/>
            </a:prstGeom>
            <a:noFill/>
          </p:spPr>
          <p:txBody>
            <a:bodyPr wrap="square" rtlCol="0">
              <a:spAutoFit/>
            </a:bodyPr>
            <a:lstStyle/>
            <a:p>
              <a:r>
                <a:rPr lang="en-US" b="1" dirty="0"/>
                <a:t>Lehi, UT</a:t>
              </a:r>
            </a:p>
          </p:txBody>
        </p:sp>
        <p:pic>
          <p:nvPicPr>
            <p:cNvPr id="11" name="Picture 10">
              <a:extLst>
                <a:ext uri="{FF2B5EF4-FFF2-40B4-BE49-F238E27FC236}">
                  <a16:creationId xmlns:a16="http://schemas.microsoft.com/office/drawing/2014/main" id="{B7AE3D66-49DC-4BEB-983A-2DA8B3C1018E}"/>
                </a:ext>
              </a:extLst>
            </p:cNvPr>
            <p:cNvPicPr>
              <a:picLocks noChangeAspect="1"/>
            </p:cNvPicPr>
            <p:nvPr/>
          </p:nvPicPr>
          <p:blipFill>
            <a:blip r:embed="rId3"/>
            <a:stretch>
              <a:fillRect/>
            </a:stretch>
          </p:blipFill>
          <p:spPr>
            <a:xfrm>
              <a:off x="4391979" y="3536757"/>
              <a:ext cx="360040" cy="365665"/>
            </a:xfrm>
            <a:prstGeom prst="rect">
              <a:avLst/>
            </a:prstGeom>
          </p:spPr>
        </p:pic>
        <p:pic>
          <p:nvPicPr>
            <p:cNvPr id="12" name="Picture 11">
              <a:extLst>
                <a:ext uri="{FF2B5EF4-FFF2-40B4-BE49-F238E27FC236}">
                  <a16:creationId xmlns:a16="http://schemas.microsoft.com/office/drawing/2014/main" id="{5DF89CB6-C192-4F54-BA0A-EF41ABE62921}"/>
                </a:ext>
              </a:extLst>
            </p:cNvPr>
            <p:cNvPicPr>
              <a:picLocks noChangeAspect="1"/>
            </p:cNvPicPr>
            <p:nvPr/>
          </p:nvPicPr>
          <p:blipFill>
            <a:blip r:embed="rId3"/>
            <a:stretch>
              <a:fillRect/>
            </a:stretch>
          </p:blipFill>
          <p:spPr>
            <a:xfrm>
              <a:off x="4391979" y="4073283"/>
              <a:ext cx="360040" cy="365665"/>
            </a:xfrm>
            <a:prstGeom prst="rect">
              <a:avLst/>
            </a:prstGeom>
          </p:spPr>
        </p:pic>
        <p:sp>
          <p:nvSpPr>
            <p:cNvPr id="13" name="TextBox 12">
              <a:extLst>
                <a:ext uri="{FF2B5EF4-FFF2-40B4-BE49-F238E27FC236}">
                  <a16:creationId xmlns:a16="http://schemas.microsoft.com/office/drawing/2014/main" id="{E3ED633B-5A8B-4FFF-9131-82166A8C1F0E}"/>
                </a:ext>
              </a:extLst>
            </p:cNvPr>
            <p:cNvSpPr txBox="1"/>
            <p:nvPr/>
          </p:nvSpPr>
          <p:spPr>
            <a:xfrm>
              <a:off x="3186780" y="3461539"/>
              <a:ext cx="1644910" cy="369332"/>
            </a:xfrm>
            <a:prstGeom prst="rect">
              <a:avLst/>
            </a:prstGeom>
            <a:noFill/>
          </p:spPr>
          <p:txBody>
            <a:bodyPr wrap="square" rtlCol="0">
              <a:spAutoFit/>
            </a:bodyPr>
            <a:lstStyle/>
            <a:p>
              <a:r>
                <a:rPr lang="en-US" b="1" dirty="0"/>
                <a:t>Rockwall, TX</a:t>
              </a:r>
            </a:p>
          </p:txBody>
        </p:sp>
        <p:sp>
          <p:nvSpPr>
            <p:cNvPr id="14" name="TextBox 13">
              <a:extLst>
                <a:ext uri="{FF2B5EF4-FFF2-40B4-BE49-F238E27FC236}">
                  <a16:creationId xmlns:a16="http://schemas.microsoft.com/office/drawing/2014/main" id="{D48118D2-E7E8-4961-9177-061E2249F0AF}"/>
                </a:ext>
              </a:extLst>
            </p:cNvPr>
            <p:cNvSpPr txBox="1"/>
            <p:nvPr/>
          </p:nvSpPr>
          <p:spPr>
            <a:xfrm>
              <a:off x="4361147" y="3864251"/>
              <a:ext cx="1440160" cy="369332"/>
            </a:xfrm>
            <a:prstGeom prst="rect">
              <a:avLst/>
            </a:prstGeom>
            <a:noFill/>
          </p:spPr>
          <p:txBody>
            <a:bodyPr wrap="square" rtlCol="0">
              <a:spAutoFit/>
            </a:bodyPr>
            <a:lstStyle/>
            <a:p>
              <a:r>
                <a:rPr lang="en-US" b="1" dirty="0"/>
                <a:t>Victoria, TX</a:t>
              </a:r>
            </a:p>
          </p:txBody>
        </p:sp>
        <p:pic>
          <p:nvPicPr>
            <p:cNvPr id="15" name="Picture 14">
              <a:extLst>
                <a:ext uri="{FF2B5EF4-FFF2-40B4-BE49-F238E27FC236}">
                  <a16:creationId xmlns:a16="http://schemas.microsoft.com/office/drawing/2014/main" id="{67F7BDF6-B1C0-4776-BB02-15885C96C1E6}"/>
                </a:ext>
              </a:extLst>
            </p:cNvPr>
            <p:cNvPicPr>
              <a:picLocks noChangeAspect="1"/>
            </p:cNvPicPr>
            <p:nvPr/>
          </p:nvPicPr>
          <p:blipFill>
            <a:blip r:embed="rId3"/>
            <a:stretch>
              <a:fillRect/>
            </a:stretch>
          </p:blipFill>
          <p:spPr>
            <a:xfrm>
              <a:off x="5911810" y="3352741"/>
              <a:ext cx="360040" cy="365665"/>
            </a:xfrm>
            <a:prstGeom prst="rect">
              <a:avLst/>
            </a:prstGeom>
          </p:spPr>
        </p:pic>
        <p:sp>
          <p:nvSpPr>
            <p:cNvPr id="16" name="TextBox 15">
              <a:extLst>
                <a:ext uri="{FF2B5EF4-FFF2-40B4-BE49-F238E27FC236}">
                  <a16:creationId xmlns:a16="http://schemas.microsoft.com/office/drawing/2014/main" id="{00F49992-492F-49F9-904B-BCCCEF97F4A2}"/>
                </a:ext>
              </a:extLst>
            </p:cNvPr>
            <p:cNvSpPr txBox="1"/>
            <p:nvPr/>
          </p:nvSpPr>
          <p:spPr>
            <a:xfrm>
              <a:off x="4923100" y="3187756"/>
              <a:ext cx="1440160" cy="369332"/>
            </a:xfrm>
            <a:prstGeom prst="rect">
              <a:avLst/>
            </a:prstGeom>
            <a:noFill/>
          </p:spPr>
          <p:txBody>
            <a:bodyPr wrap="square" rtlCol="0">
              <a:spAutoFit/>
            </a:bodyPr>
            <a:lstStyle/>
            <a:p>
              <a:r>
                <a:rPr lang="en-US" b="1" dirty="0"/>
                <a:t>Atlanta, GA</a:t>
              </a:r>
            </a:p>
          </p:txBody>
        </p:sp>
        <p:pic>
          <p:nvPicPr>
            <p:cNvPr id="17" name="Picture 16">
              <a:extLst>
                <a:ext uri="{FF2B5EF4-FFF2-40B4-BE49-F238E27FC236}">
                  <a16:creationId xmlns:a16="http://schemas.microsoft.com/office/drawing/2014/main" id="{CD4CD13B-B001-4C0C-8AD8-F4D43CD6A918}"/>
                </a:ext>
              </a:extLst>
            </p:cNvPr>
            <p:cNvPicPr>
              <a:picLocks noChangeAspect="1"/>
            </p:cNvPicPr>
            <p:nvPr/>
          </p:nvPicPr>
          <p:blipFill>
            <a:blip r:embed="rId3"/>
            <a:stretch>
              <a:fillRect/>
            </a:stretch>
          </p:blipFill>
          <p:spPr>
            <a:xfrm>
              <a:off x="6516216" y="2571750"/>
              <a:ext cx="360040" cy="365665"/>
            </a:xfrm>
            <a:prstGeom prst="rect">
              <a:avLst/>
            </a:prstGeom>
          </p:spPr>
        </p:pic>
        <p:sp>
          <p:nvSpPr>
            <p:cNvPr id="18" name="TextBox 17">
              <a:extLst>
                <a:ext uri="{FF2B5EF4-FFF2-40B4-BE49-F238E27FC236}">
                  <a16:creationId xmlns:a16="http://schemas.microsoft.com/office/drawing/2014/main" id="{7127E17E-10B8-44DC-833F-15BA4253593A}"/>
                </a:ext>
              </a:extLst>
            </p:cNvPr>
            <p:cNvSpPr txBox="1"/>
            <p:nvPr/>
          </p:nvSpPr>
          <p:spPr>
            <a:xfrm>
              <a:off x="4754070" y="2578286"/>
              <a:ext cx="2315480" cy="369332"/>
            </a:xfrm>
            <a:prstGeom prst="rect">
              <a:avLst/>
            </a:prstGeom>
            <a:noFill/>
          </p:spPr>
          <p:txBody>
            <a:bodyPr wrap="square" rtlCol="0">
              <a:spAutoFit/>
            </a:bodyPr>
            <a:lstStyle/>
            <a:p>
              <a:r>
                <a:rPr lang="en-US" b="1" dirty="0"/>
                <a:t>Fredericksburg, VA</a:t>
              </a:r>
            </a:p>
          </p:txBody>
        </p:sp>
        <p:pic>
          <p:nvPicPr>
            <p:cNvPr id="19" name="Picture 18">
              <a:extLst>
                <a:ext uri="{FF2B5EF4-FFF2-40B4-BE49-F238E27FC236}">
                  <a16:creationId xmlns:a16="http://schemas.microsoft.com/office/drawing/2014/main" id="{96285C52-7E95-4B7D-9806-C6A12A2CE12B}"/>
                </a:ext>
              </a:extLst>
            </p:cNvPr>
            <p:cNvPicPr>
              <a:picLocks noChangeAspect="1"/>
            </p:cNvPicPr>
            <p:nvPr/>
          </p:nvPicPr>
          <p:blipFill>
            <a:blip r:embed="rId3"/>
            <a:stretch>
              <a:fillRect/>
            </a:stretch>
          </p:blipFill>
          <p:spPr>
            <a:xfrm>
              <a:off x="5081228" y="1753057"/>
              <a:ext cx="360040" cy="365665"/>
            </a:xfrm>
            <a:prstGeom prst="rect">
              <a:avLst/>
            </a:prstGeom>
          </p:spPr>
        </p:pic>
        <p:sp>
          <p:nvSpPr>
            <p:cNvPr id="20" name="TextBox 19">
              <a:extLst>
                <a:ext uri="{FF2B5EF4-FFF2-40B4-BE49-F238E27FC236}">
                  <a16:creationId xmlns:a16="http://schemas.microsoft.com/office/drawing/2014/main" id="{CF95767B-FBDA-4971-B8BF-17A448E4782B}"/>
                </a:ext>
              </a:extLst>
            </p:cNvPr>
            <p:cNvSpPr txBox="1"/>
            <p:nvPr/>
          </p:nvSpPr>
          <p:spPr>
            <a:xfrm>
              <a:off x="3485827" y="1755927"/>
              <a:ext cx="2315480" cy="369332"/>
            </a:xfrm>
            <a:prstGeom prst="rect">
              <a:avLst/>
            </a:prstGeom>
            <a:noFill/>
          </p:spPr>
          <p:txBody>
            <a:bodyPr wrap="square" rtlCol="0">
              <a:spAutoFit/>
            </a:bodyPr>
            <a:lstStyle/>
            <a:p>
              <a:r>
                <a:rPr lang="en-US" b="1" dirty="0"/>
                <a:t>Stevens Point, WI</a:t>
              </a:r>
            </a:p>
          </p:txBody>
        </p:sp>
      </p:grpSp>
    </p:spTree>
    <p:extLst>
      <p:ext uri="{BB962C8B-B14F-4D97-AF65-F5344CB8AC3E}">
        <p14:creationId xmlns:p14="http://schemas.microsoft.com/office/powerpoint/2010/main" val="9005780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a room&#10;&#10;Description generated with very high confidence">
            <a:extLst>
              <a:ext uri="{FF2B5EF4-FFF2-40B4-BE49-F238E27FC236}">
                <a16:creationId xmlns:a16="http://schemas.microsoft.com/office/drawing/2014/main" id="{42181AE2-BFED-4B2B-8279-E4FAC29B4D8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270"/>
          <a:stretch/>
        </p:blipFill>
        <p:spPr>
          <a:xfrm>
            <a:off x="31536" y="0"/>
            <a:ext cx="12289033" cy="6858000"/>
          </a:xfrm>
          <a:prstGeom prst="rect">
            <a:avLst/>
          </a:prstGeom>
        </p:spPr>
      </p:pic>
      <p:pic>
        <p:nvPicPr>
          <p:cNvPr id="4" name="Picture 3">
            <a:extLst>
              <a:ext uri="{FF2B5EF4-FFF2-40B4-BE49-F238E27FC236}">
                <a16:creationId xmlns:a16="http://schemas.microsoft.com/office/drawing/2014/main" id="{3F44ABF6-00AE-4EF2-B5A4-FE4EA8F54F29}"/>
              </a:ext>
            </a:extLst>
          </p:cNvPr>
          <p:cNvPicPr>
            <a:picLocks noChangeAspect="1"/>
          </p:cNvPicPr>
          <p:nvPr/>
        </p:nvPicPr>
        <p:blipFill>
          <a:blip r:embed="rId4"/>
          <a:stretch>
            <a:fillRect/>
          </a:stretch>
        </p:blipFill>
        <p:spPr>
          <a:xfrm>
            <a:off x="10146" y="5312411"/>
            <a:ext cx="12252401" cy="1545589"/>
          </a:xfrm>
          <a:prstGeom prst="rect">
            <a:avLst/>
          </a:prstGeom>
        </p:spPr>
      </p:pic>
      <p:sp>
        <p:nvSpPr>
          <p:cNvPr id="5" name="TextBox 4">
            <a:extLst>
              <a:ext uri="{FF2B5EF4-FFF2-40B4-BE49-F238E27FC236}">
                <a16:creationId xmlns:a16="http://schemas.microsoft.com/office/drawing/2014/main" id="{0F1CC757-066B-48CE-B5B8-C2E3AE4C6A41}"/>
              </a:ext>
            </a:extLst>
          </p:cNvPr>
          <p:cNvSpPr txBox="1"/>
          <p:nvPr/>
        </p:nvSpPr>
        <p:spPr>
          <a:xfrm>
            <a:off x="95334" y="5311798"/>
            <a:ext cx="12001333" cy="1405641"/>
          </a:xfrm>
          <a:prstGeom prst="rect">
            <a:avLst/>
          </a:prstGeom>
          <a:noFill/>
        </p:spPr>
        <p:txBody>
          <a:bodyPr wrap="square" rtlCol="0">
            <a:spAutoFit/>
          </a:bodyPr>
          <a:lstStyle/>
          <a:p>
            <a:r>
              <a:rPr lang="en-US" sz="4267" dirty="0">
                <a:solidFill>
                  <a:schemeClr val="bg1"/>
                </a:solidFill>
                <a:effectLst>
                  <a:outerShdw blurRad="38100" dist="38100" dir="2700000" algn="tl">
                    <a:srgbClr val="000000">
                      <a:alpha val="43137"/>
                    </a:srgbClr>
                  </a:outerShdw>
                </a:effectLst>
              </a:rPr>
              <a:t>Intown Lutheran Church, Atlanta, Ga. </a:t>
            </a:r>
            <a:r>
              <a:rPr lang="en-US" sz="4267" dirty="0">
                <a:solidFill>
                  <a:schemeClr val="bg1"/>
                </a:solidFill>
              </a:rPr>
              <a:t>– </a:t>
            </a:r>
          </a:p>
          <a:p>
            <a:r>
              <a:rPr lang="en-US" sz="4267" dirty="0">
                <a:solidFill>
                  <a:schemeClr val="bg1"/>
                </a:solidFill>
              </a:rPr>
              <a:t>Grand Opening Worship with </a:t>
            </a:r>
            <a:r>
              <a:rPr lang="en-US" sz="4267" b="1" dirty="0">
                <a:solidFill>
                  <a:schemeClr val="bg1"/>
                </a:solidFill>
                <a:effectLst>
                  <a:outerShdw blurRad="38100" dist="38100" dir="2700000" algn="tl">
                    <a:srgbClr val="000000">
                      <a:alpha val="43137"/>
                    </a:srgbClr>
                  </a:outerShdw>
                </a:effectLst>
              </a:rPr>
              <a:t>18 new visitors</a:t>
            </a:r>
          </a:p>
        </p:txBody>
      </p:sp>
      <p:pic>
        <p:nvPicPr>
          <p:cNvPr id="6" name="Picture 5">
            <a:extLst>
              <a:ext uri="{FF2B5EF4-FFF2-40B4-BE49-F238E27FC236}">
                <a16:creationId xmlns:a16="http://schemas.microsoft.com/office/drawing/2014/main" id="{1B55B970-9826-484C-AB08-985C15C15017}"/>
              </a:ext>
            </a:extLst>
          </p:cNvPr>
          <p:cNvPicPr>
            <a:picLocks noChangeAspect="1"/>
          </p:cNvPicPr>
          <p:nvPr/>
        </p:nvPicPr>
        <p:blipFill>
          <a:blip r:embed="rId5"/>
          <a:stretch>
            <a:fillRect/>
          </a:stretch>
        </p:blipFill>
        <p:spPr>
          <a:xfrm>
            <a:off x="335361" y="260648"/>
            <a:ext cx="1968412" cy="672840"/>
          </a:xfrm>
          <a:prstGeom prst="rect">
            <a:avLst/>
          </a:prstGeom>
        </p:spPr>
      </p:pic>
    </p:spTree>
    <p:extLst>
      <p:ext uri="{BB962C8B-B14F-4D97-AF65-F5344CB8AC3E}">
        <p14:creationId xmlns:p14="http://schemas.microsoft.com/office/powerpoint/2010/main" val="7874153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3EE63-491F-4D3E-94E4-D938CE344EB2}"/>
              </a:ext>
            </a:extLst>
          </p:cNvPr>
          <p:cNvSpPr>
            <a:spLocks noGrp="1"/>
          </p:cNvSpPr>
          <p:nvPr>
            <p:ph type="title"/>
          </p:nvPr>
        </p:nvSpPr>
        <p:spPr>
          <a:xfrm>
            <a:off x="3923474" y="187828"/>
            <a:ext cx="8102621" cy="1325563"/>
          </a:xfrm>
        </p:spPr>
        <p:txBody>
          <a:bodyPr>
            <a:normAutofit/>
          </a:bodyPr>
          <a:lstStyle/>
          <a:p>
            <a:r>
              <a:rPr lang="en-US" sz="4000" b="1" dirty="0"/>
              <a:t>Home Missions New Starts/</a:t>
            </a:r>
            <a:br>
              <a:rPr lang="en-US" sz="4000" b="1" dirty="0"/>
            </a:br>
            <a:r>
              <a:rPr lang="en-US" sz="4000" b="1" dirty="0"/>
              <a:t>Enhancements 2017</a:t>
            </a:r>
          </a:p>
        </p:txBody>
      </p:sp>
      <p:grpSp>
        <p:nvGrpSpPr>
          <p:cNvPr id="21" name="Group 20">
            <a:extLst>
              <a:ext uri="{FF2B5EF4-FFF2-40B4-BE49-F238E27FC236}">
                <a16:creationId xmlns:a16="http://schemas.microsoft.com/office/drawing/2014/main" id="{E68DDC56-3378-47BF-ABFD-3426621F5FFB}"/>
              </a:ext>
            </a:extLst>
          </p:cNvPr>
          <p:cNvGrpSpPr>
            <a:grpSpLocks noChangeAspect="1"/>
          </p:cNvGrpSpPr>
          <p:nvPr/>
        </p:nvGrpSpPr>
        <p:grpSpPr>
          <a:xfrm>
            <a:off x="2293005" y="1683290"/>
            <a:ext cx="9524746" cy="5046951"/>
            <a:chOff x="1335483" y="1036786"/>
            <a:chExt cx="7920875" cy="4197096"/>
          </a:xfrm>
        </p:grpSpPr>
        <p:pic>
          <p:nvPicPr>
            <p:cNvPr id="22" name="Picture 21">
              <a:extLst>
                <a:ext uri="{FF2B5EF4-FFF2-40B4-BE49-F238E27FC236}">
                  <a16:creationId xmlns:a16="http://schemas.microsoft.com/office/drawing/2014/main" id="{E9F61932-7567-4385-9FF0-17CB35E51B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5483" y="1036786"/>
              <a:ext cx="6193631" cy="4197096"/>
            </a:xfrm>
            <a:prstGeom prst="rect">
              <a:avLst/>
            </a:prstGeom>
          </p:spPr>
        </p:pic>
        <p:pic>
          <p:nvPicPr>
            <p:cNvPr id="23" name="Picture 22">
              <a:extLst>
                <a:ext uri="{FF2B5EF4-FFF2-40B4-BE49-F238E27FC236}">
                  <a16:creationId xmlns:a16="http://schemas.microsoft.com/office/drawing/2014/main" id="{BB196CF0-863D-4562-A257-39A82031A1B1}"/>
                </a:ext>
              </a:extLst>
            </p:cNvPr>
            <p:cNvPicPr>
              <a:picLocks noChangeAspect="1"/>
            </p:cNvPicPr>
            <p:nvPr/>
          </p:nvPicPr>
          <p:blipFill>
            <a:blip r:embed="rId3"/>
            <a:stretch>
              <a:fillRect/>
            </a:stretch>
          </p:blipFill>
          <p:spPr>
            <a:xfrm>
              <a:off x="2843808" y="1851670"/>
              <a:ext cx="1316850" cy="1847248"/>
            </a:xfrm>
            <a:prstGeom prst="rect">
              <a:avLst/>
            </a:prstGeom>
          </p:spPr>
        </p:pic>
        <p:pic>
          <p:nvPicPr>
            <p:cNvPr id="24" name="Picture 23">
              <a:extLst>
                <a:ext uri="{FF2B5EF4-FFF2-40B4-BE49-F238E27FC236}">
                  <a16:creationId xmlns:a16="http://schemas.microsoft.com/office/drawing/2014/main" id="{1236B495-5072-4BA3-810F-AC68384BC60A}"/>
                </a:ext>
              </a:extLst>
            </p:cNvPr>
            <p:cNvPicPr>
              <a:picLocks noChangeAspect="1"/>
            </p:cNvPicPr>
            <p:nvPr/>
          </p:nvPicPr>
          <p:blipFill>
            <a:blip r:embed="rId3"/>
            <a:stretch>
              <a:fillRect/>
            </a:stretch>
          </p:blipFill>
          <p:spPr>
            <a:xfrm>
              <a:off x="4644008" y="1203598"/>
              <a:ext cx="1316850" cy="1847248"/>
            </a:xfrm>
            <a:prstGeom prst="rect">
              <a:avLst/>
            </a:prstGeom>
          </p:spPr>
        </p:pic>
        <p:pic>
          <p:nvPicPr>
            <p:cNvPr id="25" name="Picture 24">
              <a:extLst>
                <a:ext uri="{FF2B5EF4-FFF2-40B4-BE49-F238E27FC236}">
                  <a16:creationId xmlns:a16="http://schemas.microsoft.com/office/drawing/2014/main" id="{3FB4CA4D-D5E4-4759-923E-B04CF6887537}"/>
                </a:ext>
              </a:extLst>
            </p:cNvPr>
            <p:cNvPicPr>
              <a:picLocks noChangeAspect="1"/>
            </p:cNvPicPr>
            <p:nvPr/>
          </p:nvPicPr>
          <p:blipFill>
            <a:blip r:embed="rId3"/>
            <a:stretch>
              <a:fillRect/>
            </a:stretch>
          </p:blipFill>
          <p:spPr>
            <a:xfrm>
              <a:off x="4716016" y="1496997"/>
              <a:ext cx="1316850" cy="1847248"/>
            </a:xfrm>
            <a:prstGeom prst="rect">
              <a:avLst/>
            </a:prstGeom>
          </p:spPr>
        </p:pic>
        <p:pic>
          <p:nvPicPr>
            <p:cNvPr id="26" name="Picture 25">
              <a:extLst>
                <a:ext uri="{FF2B5EF4-FFF2-40B4-BE49-F238E27FC236}">
                  <a16:creationId xmlns:a16="http://schemas.microsoft.com/office/drawing/2014/main" id="{CE93D0EC-1911-4649-BAB1-A9BA614263C6}"/>
                </a:ext>
              </a:extLst>
            </p:cNvPr>
            <p:cNvPicPr>
              <a:picLocks noChangeAspect="1"/>
            </p:cNvPicPr>
            <p:nvPr/>
          </p:nvPicPr>
          <p:blipFill>
            <a:blip r:embed="rId3"/>
            <a:stretch>
              <a:fillRect/>
            </a:stretch>
          </p:blipFill>
          <p:spPr>
            <a:xfrm>
              <a:off x="5819214" y="2211710"/>
              <a:ext cx="1316850" cy="1847248"/>
            </a:xfrm>
            <a:prstGeom prst="rect">
              <a:avLst/>
            </a:prstGeom>
          </p:spPr>
        </p:pic>
        <p:pic>
          <p:nvPicPr>
            <p:cNvPr id="27" name="Picture 26">
              <a:extLst>
                <a:ext uri="{FF2B5EF4-FFF2-40B4-BE49-F238E27FC236}">
                  <a16:creationId xmlns:a16="http://schemas.microsoft.com/office/drawing/2014/main" id="{61FDC000-514D-4B97-8713-F3FBB86295A5}"/>
                </a:ext>
              </a:extLst>
            </p:cNvPr>
            <p:cNvPicPr>
              <a:picLocks noChangeAspect="1"/>
            </p:cNvPicPr>
            <p:nvPr/>
          </p:nvPicPr>
          <p:blipFill>
            <a:blip r:embed="rId3"/>
            <a:stretch>
              <a:fillRect/>
            </a:stretch>
          </p:blipFill>
          <p:spPr>
            <a:xfrm>
              <a:off x="5195607" y="2358301"/>
              <a:ext cx="1316850" cy="1847248"/>
            </a:xfrm>
            <a:prstGeom prst="rect">
              <a:avLst/>
            </a:prstGeom>
          </p:spPr>
        </p:pic>
        <p:pic>
          <p:nvPicPr>
            <p:cNvPr id="28" name="Picture 27">
              <a:extLst>
                <a:ext uri="{FF2B5EF4-FFF2-40B4-BE49-F238E27FC236}">
                  <a16:creationId xmlns:a16="http://schemas.microsoft.com/office/drawing/2014/main" id="{B3AE3DB0-6843-4805-BA44-DE97E5FBFE00}"/>
                </a:ext>
              </a:extLst>
            </p:cNvPr>
            <p:cNvPicPr>
              <a:picLocks noChangeAspect="1"/>
            </p:cNvPicPr>
            <p:nvPr/>
          </p:nvPicPr>
          <p:blipFill>
            <a:blip r:embed="rId3"/>
            <a:stretch>
              <a:fillRect/>
            </a:stretch>
          </p:blipFill>
          <p:spPr>
            <a:xfrm>
              <a:off x="5559349" y="2316166"/>
              <a:ext cx="1316850" cy="1847248"/>
            </a:xfrm>
            <a:prstGeom prst="rect">
              <a:avLst/>
            </a:prstGeom>
          </p:spPr>
        </p:pic>
        <p:pic>
          <p:nvPicPr>
            <p:cNvPr id="29" name="Picture 28">
              <a:extLst>
                <a:ext uri="{FF2B5EF4-FFF2-40B4-BE49-F238E27FC236}">
                  <a16:creationId xmlns:a16="http://schemas.microsoft.com/office/drawing/2014/main" id="{BDDD7FEF-44BC-49C0-B5F8-5BAC09332DAC}"/>
                </a:ext>
              </a:extLst>
            </p:cNvPr>
            <p:cNvPicPr>
              <a:picLocks noChangeAspect="1"/>
            </p:cNvPicPr>
            <p:nvPr/>
          </p:nvPicPr>
          <p:blipFill>
            <a:blip r:embed="rId3"/>
            <a:stretch>
              <a:fillRect/>
            </a:stretch>
          </p:blipFill>
          <p:spPr>
            <a:xfrm>
              <a:off x="4323891" y="2577151"/>
              <a:ext cx="1316850" cy="1847248"/>
            </a:xfrm>
            <a:prstGeom prst="rect">
              <a:avLst/>
            </a:prstGeom>
          </p:spPr>
        </p:pic>
        <p:sp>
          <p:nvSpPr>
            <p:cNvPr id="30" name="TextBox 29">
              <a:extLst>
                <a:ext uri="{FF2B5EF4-FFF2-40B4-BE49-F238E27FC236}">
                  <a16:creationId xmlns:a16="http://schemas.microsoft.com/office/drawing/2014/main" id="{AFBBDCF5-A9EA-4D69-8F45-AFFD06151261}"/>
                </a:ext>
              </a:extLst>
            </p:cNvPr>
            <p:cNvSpPr txBox="1"/>
            <p:nvPr/>
          </p:nvSpPr>
          <p:spPr>
            <a:xfrm>
              <a:off x="1544655" y="2713018"/>
              <a:ext cx="2271839" cy="400110"/>
            </a:xfrm>
            <a:prstGeom prst="rect">
              <a:avLst/>
            </a:prstGeom>
            <a:noFill/>
          </p:spPr>
          <p:txBody>
            <a:bodyPr wrap="square" rtlCol="0">
              <a:spAutoFit/>
            </a:bodyPr>
            <a:lstStyle/>
            <a:p>
              <a:r>
                <a:rPr lang="en-US" sz="2000" b="1" dirty="0"/>
                <a:t>Westminster, CO</a:t>
              </a:r>
            </a:p>
          </p:txBody>
        </p:sp>
        <p:sp>
          <p:nvSpPr>
            <p:cNvPr id="31" name="TextBox 30">
              <a:extLst>
                <a:ext uri="{FF2B5EF4-FFF2-40B4-BE49-F238E27FC236}">
                  <a16:creationId xmlns:a16="http://schemas.microsoft.com/office/drawing/2014/main" id="{7CEDF93E-C0CC-4C13-ADA8-A4B1F37B9941}"/>
                </a:ext>
              </a:extLst>
            </p:cNvPr>
            <p:cNvSpPr txBox="1"/>
            <p:nvPr/>
          </p:nvSpPr>
          <p:spPr>
            <a:xfrm>
              <a:off x="3688744" y="1940307"/>
              <a:ext cx="1951996" cy="400110"/>
            </a:xfrm>
            <a:prstGeom prst="rect">
              <a:avLst/>
            </a:prstGeom>
            <a:noFill/>
          </p:spPr>
          <p:txBody>
            <a:bodyPr wrap="square" rtlCol="0">
              <a:spAutoFit/>
            </a:bodyPr>
            <a:lstStyle/>
            <a:p>
              <a:r>
                <a:rPr lang="en-US" sz="2000" b="1" dirty="0"/>
                <a:t>Milwaukee, WI</a:t>
              </a:r>
            </a:p>
          </p:txBody>
        </p:sp>
        <p:sp>
          <p:nvSpPr>
            <p:cNvPr id="32" name="TextBox 31">
              <a:extLst>
                <a:ext uri="{FF2B5EF4-FFF2-40B4-BE49-F238E27FC236}">
                  <a16:creationId xmlns:a16="http://schemas.microsoft.com/office/drawing/2014/main" id="{A6BC0600-682F-44E6-90FA-07EE3315CED6}"/>
                </a:ext>
              </a:extLst>
            </p:cNvPr>
            <p:cNvSpPr txBox="1"/>
            <p:nvPr/>
          </p:nvSpPr>
          <p:spPr>
            <a:xfrm>
              <a:off x="3717846" y="2366264"/>
              <a:ext cx="1834845" cy="400110"/>
            </a:xfrm>
            <a:prstGeom prst="rect">
              <a:avLst/>
            </a:prstGeom>
            <a:noFill/>
          </p:spPr>
          <p:txBody>
            <a:bodyPr wrap="square" rtlCol="0">
              <a:spAutoFit/>
            </a:bodyPr>
            <a:lstStyle/>
            <a:p>
              <a:r>
                <a:rPr lang="en-US" sz="2000" b="1" dirty="0"/>
                <a:t>Waukegan, IL</a:t>
              </a:r>
            </a:p>
          </p:txBody>
        </p:sp>
        <p:sp>
          <p:nvSpPr>
            <p:cNvPr id="33" name="TextBox 32">
              <a:extLst>
                <a:ext uri="{FF2B5EF4-FFF2-40B4-BE49-F238E27FC236}">
                  <a16:creationId xmlns:a16="http://schemas.microsoft.com/office/drawing/2014/main" id="{027D4902-CE8C-427C-BCAE-2852D56DE44C}"/>
                </a:ext>
              </a:extLst>
            </p:cNvPr>
            <p:cNvSpPr txBox="1"/>
            <p:nvPr/>
          </p:nvSpPr>
          <p:spPr>
            <a:xfrm>
              <a:off x="3279330" y="3451343"/>
              <a:ext cx="2004605" cy="400110"/>
            </a:xfrm>
            <a:prstGeom prst="rect">
              <a:avLst/>
            </a:prstGeom>
            <a:noFill/>
          </p:spPr>
          <p:txBody>
            <a:bodyPr wrap="square" rtlCol="0">
              <a:spAutoFit/>
            </a:bodyPr>
            <a:lstStyle/>
            <a:p>
              <a:r>
                <a:rPr lang="en-US" sz="2000" b="1" dirty="0"/>
                <a:t>Little Rock, AR</a:t>
              </a:r>
            </a:p>
          </p:txBody>
        </p:sp>
        <p:sp>
          <p:nvSpPr>
            <p:cNvPr id="34" name="TextBox 33">
              <a:extLst>
                <a:ext uri="{FF2B5EF4-FFF2-40B4-BE49-F238E27FC236}">
                  <a16:creationId xmlns:a16="http://schemas.microsoft.com/office/drawing/2014/main" id="{73FD487C-6A2D-4924-BFDE-8E4EF510CC2A}"/>
                </a:ext>
              </a:extLst>
            </p:cNvPr>
            <p:cNvSpPr txBox="1"/>
            <p:nvPr/>
          </p:nvSpPr>
          <p:spPr>
            <a:xfrm>
              <a:off x="4032817" y="3040401"/>
              <a:ext cx="2226747" cy="400110"/>
            </a:xfrm>
            <a:prstGeom prst="rect">
              <a:avLst/>
            </a:prstGeom>
            <a:noFill/>
          </p:spPr>
          <p:txBody>
            <a:bodyPr wrap="square" rtlCol="0">
              <a:spAutoFit/>
            </a:bodyPr>
            <a:lstStyle/>
            <a:p>
              <a:r>
                <a:rPr lang="en-US" sz="2000" b="1" dirty="0"/>
                <a:t>Chattanooga, TN</a:t>
              </a:r>
            </a:p>
          </p:txBody>
        </p:sp>
        <p:sp>
          <p:nvSpPr>
            <p:cNvPr id="35" name="TextBox 34">
              <a:extLst>
                <a:ext uri="{FF2B5EF4-FFF2-40B4-BE49-F238E27FC236}">
                  <a16:creationId xmlns:a16="http://schemas.microsoft.com/office/drawing/2014/main" id="{04F26EDE-623A-42AB-856E-A0431C321A2F}"/>
                </a:ext>
              </a:extLst>
            </p:cNvPr>
            <p:cNvSpPr txBox="1"/>
            <p:nvPr/>
          </p:nvSpPr>
          <p:spPr>
            <a:xfrm>
              <a:off x="6647379" y="3658848"/>
              <a:ext cx="2535752" cy="332736"/>
            </a:xfrm>
            <a:prstGeom prst="rect">
              <a:avLst/>
            </a:prstGeom>
            <a:noFill/>
          </p:spPr>
          <p:txBody>
            <a:bodyPr wrap="square" rtlCol="0">
              <a:spAutoFit/>
            </a:bodyPr>
            <a:lstStyle/>
            <a:p>
              <a:r>
                <a:rPr lang="en-US" sz="2000" b="1" dirty="0"/>
                <a:t>Hendersonville, NC</a:t>
              </a:r>
            </a:p>
          </p:txBody>
        </p:sp>
        <p:sp>
          <p:nvSpPr>
            <p:cNvPr id="36" name="TextBox 35">
              <a:extLst>
                <a:ext uri="{FF2B5EF4-FFF2-40B4-BE49-F238E27FC236}">
                  <a16:creationId xmlns:a16="http://schemas.microsoft.com/office/drawing/2014/main" id="{8D5B06F7-0DA7-4483-8D18-4B9DEA8653BF}"/>
                </a:ext>
              </a:extLst>
            </p:cNvPr>
            <p:cNvSpPr txBox="1"/>
            <p:nvPr/>
          </p:nvSpPr>
          <p:spPr>
            <a:xfrm>
              <a:off x="7024110" y="3185289"/>
              <a:ext cx="2232248" cy="332736"/>
            </a:xfrm>
            <a:prstGeom prst="rect">
              <a:avLst/>
            </a:prstGeom>
            <a:noFill/>
          </p:spPr>
          <p:txBody>
            <a:bodyPr wrap="square" rtlCol="0">
              <a:spAutoFit/>
            </a:bodyPr>
            <a:lstStyle/>
            <a:p>
              <a:r>
                <a:rPr lang="en-US" sz="2000" b="1" dirty="0"/>
                <a:t>Huntersville, NC</a:t>
              </a:r>
            </a:p>
          </p:txBody>
        </p:sp>
        <p:sp>
          <p:nvSpPr>
            <p:cNvPr id="37" name="Arrow: Left 36">
              <a:extLst>
                <a:ext uri="{FF2B5EF4-FFF2-40B4-BE49-F238E27FC236}">
                  <a16:creationId xmlns:a16="http://schemas.microsoft.com/office/drawing/2014/main" id="{4CCB66C6-E689-4728-BBE7-7557CAA1DBE8}"/>
                </a:ext>
              </a:extLst>
            </p:cNvPr>
            <p:cNvSpPr/>
            <p:nvPr/>
          </p:nvSpPr>
          <p:spPr>
            <a:xfrm rot="672591">
              <a:off x="6602103" y="3225612"/>
              <a:ext cx="435886" cy="214405"/>
            </a:xfrm>
            <a:prstGeom prst="leftArrow">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endParaRPr>
            </a:p>
          </p:txBody>
        </p:sp>
        <p:pic>
          <p:nvPicPr>
            <p:cNvPr id="38" name="Picture 37">
              <a:extLst>
                <a:ext uri="{FF2B5EF4-FFF2-40B4-BE49-F238E27FC236}">
                  <a16:creationId xmlns:a16="http://schemas.microsoft.com/office/drawing/2014/main" id="{5D52865B-3704-4443-A616-230F61870CC3}"/>
                </a:ext>
              </a:extLst>
            </p:cNvPr>
            <p:cNvPicPr>
              <a:picLocks noChangeAspect="1"/>
            </p:cNvPicPr>
            <p:nvPr/>
          </p:nvPicPr>
          <p:blipFill>
            <a:blip r:embed="rId4"/>
            <a:stretch>
              <a:fillRect/>
            </a:stretch>
          </p:blipFill>
          <p:spPr>
            <a:xfrm rot="2387462">
              <a:off x="6219368" y="3497145"/>
              <a:ext cx="502200" cy="249958"/>
            </a:xfrm>
            <a:prstGeom prst="rect">
              <a:avLst/>
            </a:prstGeom>
          </p:spPr>
        </p:pic>
      </p:grpSp>
    </p:spTree>
    <p:extLst>
      <p:ext uri="{BB962C8B-B14F-4D97-AF65-F5344CB8AC3E}">
        <p14:creationId xmlns:p14="http://schemas.microsoft.com/office/powerpoint/2010/main" val="25023681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sitting at a table&#10;&#10;Description generated with high confidence">
            <a:extLst>
              <a:ext uri="{FF2B5EF4-FFF2-40B4-BE49-F238E27FC236}">
                <a16:creationId xmlns:a16="http://schemas.microsoft.com/office/drawing/2014/main" id="{FA495BE4-BE04-4235-9C4B-9AC26D8B06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540" b="11147"/>
          <a:stretch/>
        </p:blipFill>
        <p:spPr>
          <a:xfrm>
            <a:off x="18197" y="8652"/>
            <a:ext cx="12304800" cy="6858000"/>
          </a:xfrm>
          <a:prstGeom prst="rect">
            <a:avLst/>
          </a:prstGeom>
        </p:spPr>
      </p:pic>
      <p:pic>
        <p:nvPicPr>
          <p:cNvPr id="8" name="Picture 7">
            <a:extLst>
              <a:ext uri="{FF2B5EF4-FFF2-40B4-BE49-F238E27FC236}">
                <a16:creationId xmlns:a16="http://schemas.microsoft.com/office/drawing/2014/main" id="{E9846B47-518D-454B-A9B4-0999552B79A7}"/>
              </a:ext>
            </a:extLst>
          </p:cNvPr>
          <p:cNvPicPr>
            <a:picLocks noChangeAspect="1"/>
          </p:cNvPicPr>
          <p:nvPr/>
        </p:nvPicPr>
        <p:blipFill>
          <a:blip r:embed="rId4"/>
          <a:stretch>
            <a:fillRect/>
          </a:stretch>
        </p:blipFill>
        <p:spPr>
          <a:xfrm>
            <a:off x="8302" y="5157192"/>
            <a:ext cx="12289365" cy="1724720"/>
          </a:xfrm>
          <a:prstGeom prst="rect">
            <a:avLst/>
          </a:prstGeom>
        </p:spPr>
      </p:pic>
      <p:sp>
        <p:nvSpPr>
          <p:cNvPr id="9" name="TextBox 8">
            <a:extLst>
              <a:ext uri="{FF2B5EF4-FFF2-40B4-BE49-F238E27FC236}">
                <a16:creationId xmlns:a16="http://schemas.microsoft.com/office/drawing/2014/main" id="{380C67BD-B16A-488B-9A4A-CD4EC8835E11}"/>
              </a:ext>
            </a:extLst>
          </p:cNvPr>
          <p:cNvSpPr txBox="1"/>
          <p:nvPr/>
        </p:nvSpPr>
        <p:spPr>
          <a:xfrm>
            <a:off x="26679" y="5342443"/>
            <a:ext cx="12433381" cy="1323439"/>
          </a:xfrm>
          <a:prstGeom prst="rect">
            <a:avLst/>
          </a:prstGeom>
          <a:noFill/>
        </p:spPr>
        <p:txBody>
          <a:bodyPr wrap="square" rtlCol="0">
            <a:spAutoFit/>
          </a:bodyPr>
          <a:lstStyle/>
          <a:p>
            <a:r>
              <a:rPr lang="en-US" sz="4000" dirty="0">
                <a:solidFill>
                  <a:schemeClr val="bg1"/>
                </a:solidFill>
              </a:rPr>
              <a:t>Huntersville Lutheran Church – Grand Opening</a:t>
            </a:r>
          </a:p>
          <a:p>
            <a:r>
              <a:rPr lang="en-US" sz="4000" dirty="0">
                <a:solidFill>
                  <a:schemeClr val="bg1"/>
                </a:solidFill>
              </a:rPr>
              <a:t>Reaching </a:t>
            </a:r>
            <a:r>
              <a:rPr lang="en-US" sz="4000" b="1" dirty="0">
                <a:solidFill>
                  <a:schemeClr val="bg1"/>
                </a:solidFill>
                <a:effectLst>
                  <a:outerShdw blurRad="38100" dist="38100" dir="2700000" algn="tl">
                    <a:srgbClr val="000000">
                      <a:alpha val="43137"/>
                    </a:srgbClr>
                  </a:outerShdw>
                </a:effectLst>
              </a:rPr>
              <a:t>62 people </a:t>
            </a:r>
            <a:r>
              <a:rPr lang="en-US" sz="4000" dirty="0">
                <a:solidFill>
                  <a:schemeClr val="bg1"/>
                </a:solidFill>
              </a:rPr>
              <a:t>with the gospel in North Carolina</a:t>
            </a:r>
          </a:p>
        </p:txBody>
      </p:sp>
      <p:pic>
        <p:nvPicPr>
          <p:cNvPr id="5" name="Picture 4" descr="WELSlogo_reverse_print.eps">
            <a:extLst>
              <a:ext uri="{FF2B5EF4-FFF2-40B4-BE49-F238E27FC236}">
                <a16:creationId xmlns:a16="http://schemas.microsoft.com/office/drawing/2014/main" id="{B2939FFF-9F86-4C43-9F24-5DB9430F393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1371" y="356659"/>
            <a:ext cx="1969861" cy="671020"/>
          </a:xfrm>
          <a:prstGeom prst="rect">
            <a:avLst/>
          </a:prstGeom>
        </p:spPr>
      </p:pic>
    </p:spTree>
    <p:extLst>
      <p:ext uri="{BB962C8B-B14F-4D97-AF65-F5344CB8AC3E}">
        <p14:creationId xmlns:p14="http://schemas.microsoft.com/office/powerpoint/2010/main" val="21654642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707EBC1-68BB-4F96-981A-A05EED090EC5}"/>
              </a:ext>
            </a:extLst>
          </p:cNvPr>
          <p:cNvSpPr/>
          <p:nvPr/>
        </p:nvSpPr>
        <p:spPr>
          <a:xfrm>
            <a:off x="3881377" y="144567"/>
            <a:ext cx="7554410" cy="1323439"/>
          </a:xfrm>
          <a:prstGeom prst="rect">
            <a:avLst/>
          </a:prstGeom>
        </p:spPr>
        <p:txBody>
          <a:bodyPr wrap="square">
            <a:spAutoFit/>
          </a:bodyPr>
          <a:lstStyle/>
          <a:p>
            <a:r>
              <a:rPr lang="en-US" sz="4000" b="1" dirty="0">
                <a:solidFill>
                  <a:prstClr val="black"/>
                </a:solidFill>
                <a:ea typeface="+mj-ea"/>
                <a:cs typeface="+mj-cs"/>
              </a:rPr>
              <a:t>Home Missions New Starts/</a:t>
            </a:r>
            <a:br>
              <a:rPr lang="en-US" sz="4000" b="1" dirty="0">
                <a:solidFill>
                  <a:prstClr val="black"/>
                </a:solidFill>
                <a:ea typeface="+mj-ea"/>
                <a:cs typeface="+mj-cs"/>
              </a:rPr>
            </a:br>
            <a:r>
              <a:rPr lang="en-US" sz="4000" b="1" dirty="0">
                <a:solidFill>
                  <a:prstClr val="black"/>
                </a:solidFill>
                <a:ea typeface="+mj-ea"/>
                <a:cs typeface="+mj-cs"/>
              </a:rPr>
              <a:t>Enhancements Spring 2018</a:t>
            </a:r>
            <a:endParaRPr lang="en-US" dirty="0"/>
          </a:p>
        </p:txBody>
      </p:sp>
      <p:pic>
        <p:nvPicPr>
          <p:cNvPr id="4" name="Picture 3" descr="A close up of a map&#10;&#10;Description generated with high confidence">
            <a:extLst>
              <a:ext uri="{FF2B5EF4-FFF2-40B4-BE49-F238E27FC236}">
                <a16:creationId xmlns:a16="http://schemas.microsoft.com/office/drawing/2014/main" id="{3F7D524B-4DEA-449B-B159-DB9C4221F5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381" y="2227677"/>
            <a:ext cx="5484998" cy="3714250"/>
          </a:xfrm>
          <a:prstGeom prst="rect">
            <a:avLst/>
          </a:prstGeom>
        </p:spPr>
      </p:pic>
      <p:pic>
        <p:nvPicPr>
          <p:cNvPr id="5" name="Picture 4" descr="A close up of a map&#10;&#10;Description generated with very high confidence">
            <a:extLst>
              <a:ext uri="{FF2B5EF4-FFF2-40B4-BE49-F238E27FC236}">
                <a16:creationId xmlns:a16="http://schemas.microsoft.com/office/drawing/2014/main" id="{BD42ECCF-C647-4A86-B6DF-A7C98E8090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1262" y="2231618"/>
            <a:ext cx="6734235" cy="3712464"/>
          </a:xfrm>
          <a:prstGeom prst="rect">
            <a:avLst/>
          </a:prstGeom>
        </p:spPr>
      </p:pic>
      <p:sp>
        <p:nvSpPr>
          <p:cNvPr id="6" name="TextBox 5">
            <a:extLst>
              <a:ext uri="{FF2B5EF4-FFF2-40B4-BE49-F238E27FC236}">
                <a16:creationId xmlns:a16="http://schemas.microsoft.com/office/drawing/2014/main" id="{3FE6E004-05A9-4987-A2D8-647AF16DCE5A}"/>
              </a:ext>
            </a:extLst>
          </p:cNvPr>
          <p:cNvSpPr txBox="1"/>
          <p:nvPr/>
        </p:nvSpPr>
        <p:spPr>
          <a:xfrm>
            <a:off x="5742432" y="4884928"/>
            <a:ext cx="1847088" cy="338554"/>
          </a:xfrm>
          <a:prstGeom prst="rect">
            <a:avLst/>
          </a:prstGeom>
          <a:noFill/>
        </p:spPr>
        <p:txBody>
          <a:bodyPr wrap="square" rtlCol="0">
            <a:spAutoFit/>
          </a:bodyPr>
          <a:lstStyle/>
          <a:p>
            <a:r>
              <a:rPr lang="en-US" sz="1600" b="1" dirty="0"/>
              <a:t>Anchorage, AK</a:t>
            </a:r>
          </a:p>
        </p:txBody>
      </p:sp>
      <p:sp>
        <p:nvSpPr>
          <p:cNvPr id="7" name="TextBox 6">
            <a:extLst>
              <a:ext uri="{FF2B5EF4-FFF2-40B4-BE49-F238E27FC236}">
                <a16:creationId xmlns:a16="http://schemas.microsoft.com/office/drawing/2014/main" id="{910C9419-495C-4386-9482-E73F63877362}"/>
              </a:ext>
            </a:extLst>
          </p:cNvPr>
          <p:cNvSpPr txBox="1"/>
          <p:nvPr/>
        </p:nvSpPr>
        <p:spPr>
          <a:xfrm>
            <a:off x="1071680" y="1769953"/>
            <a:ext cx="4216400" cy="461665"/>
          </a:xfrm>
          <a:prstGeom prst="rect">
            <a:avLst/>
          </a:prstGeom>
          <a:noFill/>
        </p:spPr>
        <p:txBody>
          <a:bodyPr wrap="square" rtlCol="0">
            <a:spAutoFit/>
          </a:bodyPr>
          <a:lstStyle/>
          <a:p>
            <a:pPr algn="ctr"/>
            <a:r>
              <a:rPr lang="en-US" sz="2400" b="1" dirty="0">
                <a:effectLst>
                  <a:outerShdw blurRad="38100" dist="38100" dir="2700000" algn="tl">
                    <a:srgbClr val="000000">
                      <a:alpha val="43137"/>
                    </a:srgbClr>
                  </a:outerShdw>
                </a:effectLst>
              </a:rPr>
              <a:t>7 New Starts</a:t>
            </a:r>
          </a:p>
        </p:txBody>
      </p:sp>
      <p:sp>
        <p:nvSpPr>
          <p:cNvPr id="8" name="TextBox 7">
            <a:extLst>
              <a:ext uri="{FF2B5EF4-FFF2-40B4-BE49-F238E27FC236}">
                <a16:creationId xmlns:a16="http://schemas.microsoft.com/office/drawing/2014/main" id="{111EB1BB-16DE-4741-A80E-03D37B6993FC}"/>
              </a:ext>
            </a:extLst>
          </p:cNvPr>
          <p:cNvSpPr txBox="1"/>
          <p:nvPr/>
        </p:nvSpPr>
        <p:spPr>
          <a:xfrm>
            <a:off x="7449319" y="1634518"/>
            <a:ext cx="4216400" cy="461665"/>
          </a:xfrm>
          <a:prstGeom prst="rect">
            <a:avLst/>
          </a:prstGeom>
          <a:noFill/>
        </p:spPr>
        <p:txBody>
          <a:bodyPr wrap="square" rtlCol="0">
            <a:spAutoFit/>
          </a:bodyPr>
          <a:lstStyle/>
          <a:p>
            <a:pPr algn="ctr"/>
            <a:r>
              <a:rPr lang="en-US" sz="2400" b="1" dirty="0">
                <a:effectLst>
                  <a:outerShdw blurRad="38100" dist="38100" dir="2700000" algn="tl">
                    <a:srgbClr val="000000">
                      <a:alpha val="43137"/>
                    </a:srgbClr>
                  </a:outerShdw>
                </a:effectLst>
              </a:rPr>
              <a:t>7 Enhancements</a:t>
            </a:r>
          </a:p>
        </p:txBody>
      </p:sp>
    </p:spTree>
    <p:extLst>
      <p:ext uri="{BB962C8B-B14F-4D97-AF65-F5344CB8AC3E}">
        <p14:creationId xmlns:p14="http://schemas.microsoft.com/office/powerpoint/2010/main" val="5595210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ECF20146-4927-4888-82C8-B1CF4C0606E2}"/>
              </a:ext>
            </a:extLst>
          </p:cNvPr>
          <p:cNvPicPr>
            <a:picLocks noChangeAspect="1"/>
          </p:cNvPicPr>
          <p:nvPr/>
        </p:nvPicPr>
        <p:blipFill rotWithShape="1">
          <a:blip r:embed="rId3">
            <a:extLst>
              <a:ext uri="{28A0092B-C50C-407E-A947-70E740481C1C}">
                <a14:useLocalDpi xmlns:a14="http://schemas.microsoft.com/office/drawing/2010/main" val="0"/>
              </a:ext>
            </a:extLst>
          </a:blip>
          <a:srcRect t="15210"/>
          <a:stretch/>
        </p:blipFill>
        <p:spPr>
          <a:xfrm>
            <a:off x="0" y="184"/>
            <a:ext cx="12240683" cy="6919259"/>
          </a:xfrm>
          <a:prstGeom prst="rect">
            <a:avLst/>
          </a:prstGeom>
        </p:spPr>
      </p:pic>
      <p:pic>
        <p:nvPicPr>
          <p:cNvPr id="6" name="Picture 5">
            <a:extLst>
              <a:ext uri="{FF2B5EF4-FFF2-40B4-BE49-F238E27FC236}">
                <a16:creationId xmlns:a16="http://schemas.microsoft.com/office/drawing/2014/main" id="{3E6DA6A2-B1C8-4333-A009-759C33AF41C3}"/>
              </a:ext>
            </a:extLst>
          </p:cNvPr>
          <p:cNvPicPr>
            <a:picLocks noChangeAspect="1"/>
          </p:cNvPicPr>
          <p:nvPr/>
        </p:nvPicPr>
        <p:blipFill>
          <a:blip r:embed="rId4"/>
          <a:stretch>
            <a:fillRect/>
          </a:stretch>
        </p:blipFill>
        <p:spPr>
          <a:xfrm>
            <a:off x="0" y="5253203"/>
            <a:ext cx="12240683" cy="1666240"/>
          </a:xfrm>
          <a:prstGeom prst="rect">
            <a:avLst/>
          </a:prstGeom>
        </p:spPr>
      </p:pic>
      <p:sp>
        <p:nvSpPr>
          <p:cNvPr id="7" name="TextBox 6">
            <a:extLst>
              <a:ext uri="{FF2B5EF4-FFF2-40B4-BE49-F238E27FC236}">
                <a16:creationId xmlns:a16="http://schemas.microsoft.com/office/drawing/2014/main" id="{45BBCC0D-6454-4443-B076-AAE48A351A09}"/>
              </a:ext>
            </a:extLst>
          </p:cNvPr>
          <p:cNvSpPr txBox="1"/>
          <p:nvPr/>
        </p:nvSpPr>
        <p:spPr>
          <a:xfrm>
            <a:off x="143339" y="5368177"/>
            <a:ext cx="11713301" cy="1405641"/>
          </a:xfrm>
          <a:prstGeom prst="rect">
            <a:avLst/>
          </a:prstGeom>
          <a:noFill/>
        </p:spPr>
        <p:txBody>
          <a:bodyPr wrap="square" rtlCol="0">
            <a:spAutoFit/>
          </a:bodyPr>
          <a:lstStyle/>
          <a:p>
            <a:r>
              <a:rPr lang="en-US" sz="4267" b="1" dirty="0">
                <a:solidFill>
                  <a:schemeClr val="bg1"/>
                </a:solidFill>
                <a:effectLst>
                  <a:outerShdw blurRad="38100" dist="38100" dir="2700000" algn="tl">
                    <a:srgbClr val="000000">
                      <a:alpha val="43137"/>
                    </a:srgbClr>
                  </a:outerShdw>
                </a:effectLst>
              </a:rPr>
              <a:t>Light of the Valleys – Reno, Nev.</a:t>
            </a:r>
          </a:p>
          <a:p>
            <a:r>
              <a:rPr lang="en-US" sz="4267" dirty="0">
                <a:solidFill>
                  <a:schemeClr val="bg1"/>
                </a:solidFill>
              </a:rPr>
              <a:t>Rev. Joel </a:t>
            </a:r>
            <a:r>
              <a:rPr lang="en-US" sz="4267" dirty="0" err="1">
                <a:solidFill>
                  <a:schemeClr val="bg1"/>
                </a:solidFill>
              </a:rPr>
              <a:t>Heckendorf</a:t>
            </a:r>
            <a:r>
              <a:rPr lang="en-US" sz="4267" dirty="0">
                <a:solidFill>
                  <a:schemeClr val="bg1"/>
                </a:solidFill>
              </a:rPr>
              <a:t> installed as pastor</a:t>
            </a:r>
          </a:p>
        </p:txBody>
      </p:sp>
      <p:pic>
        <p:nvPicPr>
          <p:cNvPr id="8" name="Picture 7">
            <a:extLst>
              <a:ext uri="{FF2B5EF4-FFF2-40B4-BE49-F238E27FC236}">
                <a16:creationId xmlns:a16="http://schemas.microsoft.com/office/drawing/2014/main" id="{554BD22D-D327-4375-BBFB-BA35F18297C4}"/>
              </a:ext>
            </a:extLst>
          </p:cNvPr>
          <p:cNvPicPr>
            <a:picLocks noChangeAspect="1"/>
          </p:cNvPicPr>
          <p:nvPr/>
        </p:nvPicPr>
        <p:blipFill>
          <a:blip r:embed="rId5"/>
          <a:stretch>
            <a:fillRect/>
          </a:stretch>
        </p:blipFill>
        <p:spPr>
          <a:xfrm>
            <a:off x="10208870" y="71379"/>
            <a:ext cx="1968412" cy="672840"/>
          </a:xfrm>
          <a:prstGeom prst="rect">
            <a:avLst/>
          </a:prstGeom>
        </p:spPr>
      </p:pic>
    </p:spTree>
    <p:extLst>
      <p:ext uri="{BB962C8B-B14F-4D97-AF65-F5344CB8AC3E}">
        <p14:creationId xmlns:p14="http://schemas.microsoft.com/office/powerpoint/2010/main" val="29901143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F978C57143B2F4EB3BF9402E7B06E40" ma:contentTypeVersion="4" ma:contentTypeDescription="Create a new document." ma:contentTypeScope="" ma:versionID="4f0979730ef9f310804ef11236479e48">
  <xsd:schema xmlns:xsd="http://www.w3.org/2001/XMLSchema" xmlns:xs="http://www.w3.org/2001/XMLSchema" xmlns:p="http://schemas.microsoft.com/office/2006/metadata/properties" xmlns:ns2="131891c9-c40f-43c8-94b9-d64b4055cbfa" targetNamespace="http://schemas.microsoft.com/office/2006/metadata/properties" ma:root="true" ma:fieldsID="703c31f0cc27e5761cf1a26e8cd10728" ns2:_="">
    <xsd:import namespace="131891c9-c40f-43c8-94b9-d64b4055cbf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1891c9-c40f-43c8-94b9-d64b4055cbfa"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C0EA5A9-7BAE-4E57-B40D-8CDD1D80AFC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1891c9-c40f-43c8-94b9-d64b4055cbf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C540EFC-B4E9-4044-B0C1-BA133A6FE41A}">
  <ds:schemaRefs>
    <ds:schemaRef ds:uri="http://schemas.microsoft.com/sharepoint/v3/contenttype/forms"/>
  </ds:schemaRefs>
</ds:datastoreItem>
</file>

<file path=customXml/itemProps3.xml><?xml version="1.0" encoding="utf-8"?>
<ds:datastoreItem xmlns:ds="http://schemas.openxmlformats.org/officeDocument/2006/customXml" ds:itemID="{52028A26-F0D4-43DD-A7EF-C415AEC777EA}">
  <ds:schemaRefs>
    <ds:schemaRef ds:uri="http://purl.org/dc/terms/"/>
    <ds:schemaRef ds:uri="http://schemas.openxmlformats.org/package/2006/metadata/core-properties"/>
    <ds:schemaRef ds:uri="http://purl.org/dc/dcmitype/"/>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166</TotalTime>
  <Words>1837</Words>
  <Application>Microsoft Macintosh PowerPoint</Application>
  <PresentationFormat>Widescreen</PresentationFormat>
  <Paragraphs>188</Paragraphs>
  <Slides>33</Slides>
  <Notes>22</Notes>
  <HiddenSlides>0</HiddenSlides>
  <MMClips>0</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33</vt:i4>
      </vt:variant>
    </vt:vector>
  </HeadingPairs>
  <TitlesOfParts>
    <vt:vector size="40" baseType="lpstr">
      <vt:lpstr>Arial</vt:lpstr>
      <vt:lpstr>Calibri</vt:lpstr>
      <vt:lpstr>Times New Roman</vt:lpstr>
      <vt:lpstr>Office Theme</vt:lpstr>
      <vt:lpstr>Custom Design</vt:lpstr>
      <vt:lpstr>2_Custom Design</vt:lpstr>
      <vt:lpstr>1_Custom Design</vt:lpstr>
      <vt:lpstr>Rev. Keith Free, WELS Home Missions Administrator Rev. Wayne Uhlhorn, Board for Home Missions Chairman</vt:lpstr>
      <vt:lpstr>WELS Home Missions</vt:lpstr>
      <vt:lpstr>PowerPoint Presentation</vt:lpstr>
      <vt:lpstr>Home Missions New Starts 2016</vt:lpstr>
      <vt:lpstr>PowerPoint Presentation</vt:lpstr>
      <vt:lpstr>Home Missions New Starts/ Enhancements 2017</vt:lpstr>
      <vt:lpstr>PowerPoint Presentation</vt:lpstr>
      <vt:lpstr>PowerPoint Presentation</vt:lpstr>
      <vt:lpstr>PowerPoint Presentation</vt:lpstr>
      <vt:lpstr>PowerPoint Presentation</vt:lpstr>
      <vt:lpstr>PowerPoint Presentation</vt:lpstr>
      <vt:lpstr>PowerPoint Presentation</vt:lpstr>
      <vt:lpstr>Home Missions New Starts –  Fall 2018</vt:lpstr>
      <vt:lpstr>Home Missions New Starts –  Spring 2019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WELS Joint Missions</vt:lpstr>
      <vt:lpstr>PowerPoint Presentation</vt:lpstr>
      <vt:lpstr>PowerPoint Presentation</vt:lpstr>
      <vt:lpstr>PowerPoint Presentation</vt:lpstr>
      <vt:lpstr>PowerPoint Presentation</vt:lpstr>
      <vt:lpstr>Home Missions Partners</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Briana Lambrecht</dc:creator>
  <cp:lastModifiedBy>Nicole Balza</cp:lastModifiedBy>
  <cp:revision>21</cp:revision>
  <dcterms:created xsi:type="dcterms:W3CDTF">2017-03-09T20:59:43Z</dcterms:created>
  <dcterms:modified xsi:type="dcterms:W3CDTF">2019-07-24T01:42:11Z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0x0101004F978C57143B2F4EB3BF9402E7B06E40</vt:lpwstr>
  </property>
</Properties>
</file>