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  <p:sldMasterId id="2147483676" r:id="rId3"/>
    <p:sldMasterId id="2147483664" r:id="rId4"/>
    <p:sldMasterId id="2147483688" r:id="rId5"/>
  </p:sldMasterIdLst>
  <p:notesMasterIdLst>
    <p:notesMasterId r:id="rId8"/>
  </p:notesMasterIdLst>
  <p:sldIdLst>
    <p:sldId id="256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2534"/>
    <a:srgbClr val="14B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81"/>
    <p:restoredTop sz="94694"/>
  </p:normalViewPr>
  <p:slideViewPr>
    <p:cSldViewPr snapToGrid="0" snapToObjects="1">
      <p:cViewPr varScale="1">
        <p:scale>
          <a:sx n="112" d="100"/>
          <a:sy n="112" d="100"/>
        </p:scale>
        <p:origin x="7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F514D-A94B-E24D-9D4C-776F4E9DB6D5}" type="datetimeFigureOut">
              <a:rPr lang="en-US" smtClean="0"/>
              <a:t>7/26/19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31A1C-7419-0243-906D-BDC1F643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2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2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78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1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1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82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52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55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71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2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08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20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00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76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48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89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37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36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1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852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61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89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02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59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1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E99C-A302-8744-890B-241E3EEF3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F50CC-CC63-FD46-9694-84CF6294C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25759-0421-344E-BA62-ABFE1FB72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83F8-D222-7048-9A26-BA745054DD13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B3226-8AAD-704D-B529-CB14FC579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E76F7-08A2-454B-BC40-27CFD2C6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8ADB-A26F-5C4E-BA4B-E8F47AD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51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BEBB-C4D8-AF4A-9CB4-ABD072B29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1A585-A861-4647-9E07-DF5A30D66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48253-5B12-7848-94F1-912B5311A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83F8-D222-7048-9A26-BA745054DD13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43C58-2CC1-9649-8281-A07F89A4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DC413-56E9-384E-9CE1-DFBDC835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8ADB-A26F-5C4E-BA4B-E8F47AD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50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C43F-54DC-2C4F-9077-9FFE54ADC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B8972-8C06-8849-9645-562F2E522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C8C0E-ECF1-8C4F-AD52-2C655540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83F8-D222-7048-9A26-BA745054DD13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DEC3B-4373-7849-A683-F7E9A5A6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F5F96-EC4D-124C-A798-F4D25F1AA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8ADB-A26F-5C4E-BA4B-E8F47AD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3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950C-7FE1-CD40-92D6-142E862F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FF311-0C4A-1842-A09B-C0854F63E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6D12F-3B2B-0B44-B199-8D52799B8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125AE-9D5C-4848-909A-9B962145A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83F8-D222-7048-9A26-BA745054DD13}" type="datetimeFigureOut">
              <a:rPr lang="en-US" smtClean="0"/>
              <a:t>7/26/19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687B2-8670-B149-A30A-853D6A6B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D0408-4C59-8840-843A-E9513741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8ADB-A26F-5C4E-BA4B-E8F47AD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658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0A9B0-2537-1C42-A599-DB410C081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0F534-9BC7-9B4D-B0A9-550732AD6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65202-0088-0A4B-AA21-09AB82E9B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9BAA2-2415-FD4B-883D-71B7AFEC8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A49BA9-8246-4346-8F8E-98C682A06B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7C5E2A-DFDE-534C-88B4-68DA12F6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83F8-D222-7048-9A26-BA745054DD13}" type="datetimeFigureOut">
              <a:rPr lang="en-US" smtClean="0"/>
              <a:t>7/26/19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7806D4-E032-7D46-8E42-750326E5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6E203F-32D7-8A42-886B-0A3EFDAA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8ADB-A26F-5C4E-BA4B-E8F47AD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65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A6118-92AD-ED4E-82C9-66C38D89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0D7E69-AD4B-D04A-92D6-CB2857FFF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83F8-D222-7048-9A26-BA745054DD13}" type="datetimeFigureOut">
              <a:rPr lang="en-US" smtClean="0"/>
              <a:t>7/26/19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F610-C602-A249-8FDC-64EC149E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8D84F-2F98-C04A-AE6B-32799041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8ADB-A26F-5C4E-BA4B-E8F47AD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11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0AEF3D-6527-D34D-AFB9-B0F469F8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83F8-D222-7048-9A26-BA745054DD13}" type="datetimeFigureOut">
              <a:rPr lang="en-US" smtClean="0"/>
              <a:t>7/26/19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BA4B6F-88D8-F04B-9F5B-36767CE2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25651-D457-224F-BB4D-75F3B156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8ADB-A26F-5C4E-BA4B-E8F47AD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60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35C6D-4584-CF48-A540-9DC39464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B84AD-FBE1-C345-A31E-49B531315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D2CE7B-518F-104B-ACD0-7D0CBF21F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8251F-6DAD-4D4C-9086-DB63785C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83F8-D222-7048-9A26-BA745054DD13}" type="datetimeFigureOut">
              <a:rPr lang="en-US" smtClean="0"/>
              <a:t>7/26/19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49782-13B5-D546-8973-CBBF7F34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4916C-5643-3046-BED6-B088D0BC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8ADB-A26F-5C4E-BA4B-E8F47AD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30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5B8D6-1675-614B-BCA6-0C92C4A3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B6546C-FBC8-CF49-B8ED-6408D3F17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20803-DF9D-6047-9309-CF9AB48FB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ED8B5-F682-CF44-9640-B57D5F781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83F8-D222-7048-9A26-BA745054DD13}" type="datetimeFigureOut">
              <a:rPr lang="en-US" smtClean="0"/>
              <a:t>7/26/19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C6FEF-D02F-7149-9904-2CF3B4E0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5BF24-4357-924D-ACA7-5EEA9BB0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8ADB-A26F-5C4E-BA4B-E8F47AD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1828-4A48-C64E-BC07-719A9EE3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B0A56-032B-5B42-BF58-27E883B72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0FF49-F469-DD45-8942-A1F610CB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83F8-D222-7048-9A26-BA745054DD13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A11C3-CEC9-CF4E-A168-30FD33DE9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DD968-96DF-2542-8A27-C854AC276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8ADB-A26F-5C4E-BA4B-E8F47AD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04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EE877E-0C17-4C49-B920-5755557530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5D152-962E-4D40-AB3D-58A416C7A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8EF87-4953-CC4B-AB48-366164A8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C83F8-D222-7048-9A26-BA745054DD13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95232-2F48-504F-A22B-6A2AF3DE0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1C33D-702F-C746-AFB5-46D8569E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8ADB-A26F-5C4E-BA4B-E8F47AD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8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5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0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0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2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5057F-F58E-7844-8D4A-F8B1231BF12B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43" y="10"/>
            <a:ext cx="12188934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43" y="10"/>
            <a:ext cx="12188934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1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8FCC9-B934-0545-8268-2E492E45B4FE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43" y="10"/>
            <a:ext cx="12188934" cy="6857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DACF86-4544-054D-8108-D2F0C18BFA6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34" y="11"/>
            <a:ext cx="12188932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4618" y="365125"/>
            <a:ext cx="75391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0BDE4-D2C6-8B4C-A209-838828D7BE78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8798" y="365125"/>
            <a:ext cx="3069978" cy="119881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943927" y="1457182"/>
            <a:ext cx="7409873" cy="9236"/>
          </a:xfrm>
          <a:prstGeom prst="line">
            <a:avLst/>
          </a:prstGeom>
          <a:ln w="38100">
            <a:solidFill>
              <a:srgbClr val="602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413" y="5906222"/>
            <a:ext cx="1589587" cy="5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862C8-D589-4142-B02C-CE0081C4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F1771-3197-FF48-9952-3498E8A90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6040C-B297-9748-B325-69EE48D40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C83F8-D222-7048-9A26-BA745054DD13}" type="datetimeFigureOut">
              <a:rPr lang="en-US" smtClean="0"/>
              <a:t>7/26/19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0CF4E-838E-4D47-86B2-F080E9750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B7D86-5F50-9A46-9949-E918EA070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88ADB-A26F-5C4E-BA4B-E8F47AD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9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hyperlink" Target="http://www.welshymnal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466138" y="5309883"/>
            <a:ext cx="9144000" cy="625768"/>
          </a:xfrm>
        </p:spPr>
        <p:txBody>
          <a:bodyPr>
            <a:noAutofit/>
          </a:bodyPr>
          <a:lstStyle/>
          <a:p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65</a:t>
            </a:r>
            <a:r>
              <a:rPr lang="en-US" sz="3200" i="1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th</a:t>
            </a:r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Biennial Convention of the</a:t>
            </a:r>
          </a:p>
        </p:txBody>
      </p:sp>
    </p:spTree>
    <p:extLst>
      <p:ext uri="{BB962C8B-B14F-4D97-AF65-F5344CB8AC3E}">
        <p14:creationId xmlns:p14="http://schemas.microsoft.com/office/powerpoint/2010/main" val="4140936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D43834-3DDC-BA4A-A1AA-AF3EEF45B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358" y="367874"/>
            <a:ext cx="6945284" cy="52315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8BECDD-0FEE-DA4A-BCED-594E8F427776}"/>
              </a:ext>
            </a:extLst>
          </p:cNvPr>
          <p:cNvSpPr/>
          <p:nvPr/>
        </p:nvSpPr>
        <p:spPr>
          <a:xfrm>
            <a:off x="4219300" y="5599386"/>
            <a:ext cx="3753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>
                <a:latin typeface="Calibri" panose="020F0502020204030204" pitchFamily="34" charset="0"/>
                <a:hlinkClick r:id="rId4" tooltip="http://www.welshymnal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welshymnal.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  <a:hlinkClick r:id="rId4" tooltip="http://www.welshymnal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9</Words>
  <Application>Microsoft Macintosh PowerPoint</Application>
  <PresentationFormat>Widescreen</PresentationFormat>
  <Paragraphs>3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Custom Design</vt:lpstr>
      <vt:lpstr>2_Custom Design</vt:lpstr>
      <vt:lpstr>1_Custom Design</vt:lpstr>
      <vt:lpstr>3_Custom Design</vt:lpstr>
      <vt:lpstr>65th Biennial Convention of the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Briana Lambrecht</dc:creator>
  <cp:lastModifiedBy>Briana Lambrecht</cp:lastModifiedBy>
  <cp:revision>20</cp:revision>
  <dcterms:created xsi:type="dcterms:W3CDTF">2017-03-09T20:59:43Z</dcterms:created>
  <dcterms:modified xsi:type="dcterms:W3CDTF">2019-07-26T20:25:57Z</dcterms:modified>
</cp:coreProperties>
</file>