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4"/>
  </p:notesMasterIdLst>
  <p:sldIdLst>
    <p:sldId id="323" r:id="rId6"/>
    <p:sldId id="364" r:id="rId7"/>
    <p:sldId id="263" r:id="rId8"/>
    <p:sldId id="367" r:id="rId9"/>
    <p:sldId id="357" r:id="rId10"/>
    <p:sldId id="289" r:id="rId11"/>
    <p:sldId id="283" r:id="rId12"/>
    <p:sldId id="368" r:id="rId13"/>
    <p:sldId id="309" r:id="rId14"/>
    <p:sldId id="310" r:id="rId15"/>
    <p:sldId id="348" r:id="rId16"/>
    <p:sldId id="369" r:id="rId17"/>
    <p:sldId id="347" r:id="rId18"/>
    <p:sldId id="370" r:id="rId19"/>
    <p:sldId id="366" r:id="rId20"/>
    <p:sldId id="371" r:id="rId21"/>
    <p:sldId id="328" r:id="rId22"/>
    <p:sldId id="354" r:id="rId23"/>
    <p:sldId id="362" r:id="rId24"/>
    <p:sldId id="351" r:id="rId25"/>
    <p:sldId id="343" r:id="rId26"/>
    <p:sldId id="315" r:id="rId27"/>
    <p:sldId id="356" r:id="rId28"/>
    <p:sldId id="295" r:id="rId29"/>
    <p:sldId id="286" r:id="rId30"/>
    <p:sldId id="298" r:id="rId31"/>
    <p:sldId id="352" r:id="rId32"/>
    <p:sldId id="361" r:id="rId33"/>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592" userDrawn="1">
          <p15:clr>
            <a:srgbClr val="A4A3A4"/>
          </p15:clr>
        </p15:guide>
        <p15:guide id="2" orient="horz" pos="2808" userDrawn="1">
          <p15:clr>
            <a:srgbClr val="A4A3A4"/>
          </p15:clr>
        </p15:guide>
        <p15:guide id="3" pos="292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2047D8-FB7F-3CF5-565C-1914418A5165}" name="Kurt Lueneburg" initials="KL" userId="S::Kurt.Lueneburg@wels.net::87948e5c-bd4f-4158-bdcf-8ecabe171b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urt" initials="K" lastIdx="8" clrIdx="0"/>
  <p:cmAuthor id="2" name="Adam" initials="A" lastIdx="4" clrIdx="1"/>
  <p:cmAuthor id="3" name="Kurt Lueneburg" initials="KL" lastIdx="12" clrIdx="2">
    <p:extLst>
      <p:ext uri="{19B8F6BF-5375-455C-9EA6-DF929625EA0E}">
        <p15:presenceInfo xmlns:p15="http://schemas.microsoft.com/office/powerpoint/2012/main" userId="S-1-5-21-2106337540-871508649-1532313055-4027" providerId="AD"/>
      </p:ext>
    </p:extLst>
  </p:cmAuthor>
  <p:cmAuthor id="4" name="Adam Goede" initials="AG" lastIdx="9" clrIdx="3">
    <p:extLst>
      <p:ext uri="{19B8F6BF-5375-455C-9EA6-DF929625EA0E}">
        <p15:presenceInfo xmlns:p15="http://schemas.microsoft.com/office/powerpoint/2012/main" userId="S-1-5-21-2106337540-871508649-1532313055-2951" providerId="AD"/>
      </p:ext>
    </p:extLst>
  </p:cmAuthor>
  <p:cmAuthor id="5" name="Kurt Lueneburg" initials="KL [2]" lastIdx="16" clrIdx="4">
    <p:extLst>
      <p:ext uri="{19B8F6BF-5375-455C-9EA6-DF929625EA0E}">
        <p15:presenceInfo xmlns:p15="http://schemas.microsoft.com/office/powerpoint/2012/main" userId="S::Kurt.Lueneburg@wels.net::87948e5c-bd4f-4158-bdcf-8ecabe171bdb" providerId="AD"/>
      </p:ext>
    </p:extLst>
  </p:cmAuthor>
  <p:cmAuthor id="6" name="Adam Goede" initials="AG [2]" lastIdx="3" clrIdx="5">
    <p:extLst>
      <p:ext uri="{19B8F6BF-5375-455C-9EA6-DF929625EA0E}">
        <p15:presenceInfo xmlns:p15="http://schemas.microsoft.com/office/powerpoint/2012/main" userId="S::adam.goede@wels.net::1adf03b5-6465-4170-a090-1a3f40b919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84B"/>
    <a:srgbClr val="660033"/>
    <a:srgbClr val="323E1A"/>
    <a:srgbClr val="FF9900"/>
    <a:srgbClr val="006666"/>
    <a:srgbClr val="CC6600"/>
    <a:srgbClr val="990033"/>
    <a:srgbClr val="669900"/>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C87FF6-2E2C-4D11-9F66-4F9374692E2D}" v="131" dt="2024-01-15T15:23:48.6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77467" autoAdjust="0"/>
  </p:normalViewPr>
  <p:slideViewPr>
    <p:cSldViewPr snapToGrid="0">
      <p:cViewPr varScale="1">
        <p:scale>
          <a:sx n="112" d="100"/>
          <a:sy n="112" d="100"/>
        </p:scale>
        <p:origin x="972" y="102"/>
      </p:cViewPr>
      <p:guideLst>
        <p:guide orient="horz" pos="2592"/>
        <p:guide orient="horz" pos="2808"/>
        <p:guide pos="29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Goede" userId="1adf03b5-6465-4170-a090-1a3f40b9196d" providerId="ADAL" clId="{6CC87FF6-2E2C-4D11-9F66-4F9374692E2D}"/>
    <pc:docChg chg="undo custSel addSld delSld modSld sldOrd">
      <pc:chgData name="Adam Goede" userId="1adf03b5-6465-4170-a090-1a3f40b9196d" providerId="ADAL" clId="{6CC87FF6-2E2C-4D11-9F66-4F9374692E2D}" dt="2024-01-15T15:21:46.119" v="10191" actId="6549"/>
      <pc:docMkLst>
        <pc:docMk/>
      </pc:docMkLst>
      <pc:sldChg chg="addSp delSp modSp mod ord modNotesTx">
        <pc:chgData name="Adam Goede" userId="1adf03b5-6465-4170-a090-1a3f40b9196d" providerId="ADAL" clId="{6CC87FF6-2E2C-4D11-9F66-4F9374692E2D}" dt="2024-01-10T20:50:14.134" v="9401" actId="6549"/>
        <pc:sldMkLst>
          <pc:docMk/>
          <pc:sldMk cId="0" sldId="263"/>
        </pc:sldMkLst>
        <pc:spChg chg="mod">
          <ac:chgData name="Adam Goede" userId="1adf03b5-6465-4170-a090-1a3f40b9196d" providerId="ADAL" clId="{6CC87FF6-2E2C-4D11-9F66-4F9374692E2D}" dt="2024-01-10T20:50:14.134" v="9401" actId="6549"/>
          <ac:spMkLst>
            <pc:docMk/>
            <pc:sldMk cId="0" sldId="263"/>
            <ac:spMk id="4098" creationId="{00000000-0000-0000-0000-000000000000}"/>
          </ac:spMkLst>
        </pc:spChg>
        <pc:picChg chg="del">
          <ac:chgData name="Adam Goede" userId="1adf03b5-6465-4170-a090-1a3f40b9196d" providerId="ADAL" clId="{6CC87FF6-2E2C-4D11-9F66-4F9374692E2D}" dt="2024-01-04T14:22:24.512" v="514" actId="478"/>
          <ac:picMkLst>
            <pc:docMk/>
            <pc:sldMk cId="0" sldId="263"/>
            <ac:picMk id="3" creationId="{2FFEE695-3E93-4A17-0BEB-2FD9D1414CC8}"/>
          </ac:picMkLst>
        </pc:picChg>
        <pc:picChg chg="add mod modCrop">
          <ac:chgData name="Adam Goede" userId="1adf03b5-6465-4170-a090-1a3f40b9196d" providerId="ADAL" clId="{6CC87FF6-2E2C-4D11-9F66-4F9374692E2D}" dt="2024-01-09T19:21:32.634" v="6525" actId="1076"/>
          <ac:picMkLst>
            <pc:docMk/>
            <pc:sldMk cId="0" sldId="263"/>
            <ac:picMk id="4" creationId="{38BF7C60-D738-3DEF-A274-FDCC334B6E22}"/>
          </ac:picMkLst>
        </pc:picChg>
      </pc:sldChg>
      <pc:sldChg chg="addSp delSp modSp del mod">
        <pc:chgData name="Adam Goede" userId="1adf03b5-6465-4170-a090-1a3f40b9196d" providerId="ADAL" clId="{6CC87FF6-2E2C-4D11-9F66-4F9374692E2D}" dt="2024-01-03T22:10:28.732" v="333" actId="47"/>
        <pc:sldMkLst>
          <pc:docMk/>
          <pc:sldMk cId="0" sldId="277"/>
        </pc:sldMkLst>
        <pc:spChg chg="mod">
          <ac:chgData name="Adam Goede" userId="1adf03b5-6465-4170-a090-1a3f40b9196d" providerId="ADAL" clId="{6CC87FF6-2E2C-4D11-9F66-4F9374692E2D}" dt="2024-01-03T21:49:41.179" v="286" actId="20577"/>
          <ac:spMkLst>
            <pc:docMk/>
            <pc:sldMk cId="0" sldId="277"/>
            <ac:spMk id="3075" creationId="{00000000-0000-0000-0000-000000000000}"/>
          </ac:spMkLst>
        </pc:spChg>
        <pc:spChg chg="mod">
          <ac:chgData name="Adam Goede" userId="1adf03b5-6465-4170-a090-1a3f40b9196d" providerId="ADAL" clId="{6CC87FF6-2E2C-4D11-9F66-4F9374692E2D}" dt="2024-01-03T21:41:19.250" v="39" actId="20577"/>
          <ac:spMkLst>
            <pc:docMk/>
            <pc:sldMk cId="0" sldId="277"/>
            <ac:spMk id="5122" creationId="{00000000-0000-0000-0000-000000000000}"/>
          </ac:spMkLst>
        </pc:spChg>
        <pc:picChg chg="add del mod">
          <ac:chgData name="Adam Goede" userId="1adf03b5-6465-4170-a090-1a3f40b9196d" providerId="ADAL" clId="{6CC87FF6-2E2C-4D11-9F66-4F9374692E2D}" dt="2024-01-03T21:56:59.092" v="291" actId="478"/>
          <ac:picMkLst>
            <pc:docMk/>
            <pc:sldMk cId="0" sldId="277"/>
            <ac:picMk id="3" creationId="{6705AD67-C317-96D5-E009-066DAE4EBAE7}"/>
          </ac:picMkLst>
        </pc:picChg>
        <pc:picChg chg="add del">
          <ac:chgData name="Adam Goede" userId="1adf03b5-6465-4170-a090-1a3f40b9196d" providerId="ADAL" clId="{6CC87FF6-2E2C-4D11-9F66-4F9374692E2D}" dt="2024-01-03T21:54:57.635" v="287" actId="478"/>
          <ac:picMkLst>
            <pc:docMk/>
            <pc:sldMk cId="0" sldId="277"/>
            <ac:picMk id="7" creationId="{8FB15900-9B9C-F8A9-70A6-82CB51200A4E}"/>
          </ac:picMkLst>
        </pc:picChg>
      </pc:sldChg>
      <pc:sldChg chg="delSp modSp mod ord modNotesTx">
        <pc:chgData name="Adam Goede" userId="1adf03b5-6465-4170-a090-1a3f40b9196d" providerId="ADAL" clId="{6CC87FF6-2E2C-4D11-9F66-4F9374692E2D}" dt="2024-01-10T20:56:06.922" v="10026" actId="20577"/>
        <pc:sldMkLst>
          <pc:docMk/>
          <pc:sldMk cId="0" sldId="283"/>
        </pc:sldMkLst>
        <pc:spChg chg="mod">
          <ac:chgData name="Adam Goede" userId="1adf03b5-6465-4170-a090-1a3f40b9196d" providerId="ADAL" clId="{6CC87FF6-2E2C-4D11-9F66-4F9374692E2D}" dt="2024-01-10T20:56:06.922" v="10026" actId="20577"/>
          <ac:spMkLst>
            <pc:docMk/>
            <pc:sldMk cId="0" sldId="283"/>
            <ac:spMk id="7170" creationId="{00000000-0000-0000-0000-000000000000}"/>
          </ac:spMkLst>
        </pc:spChg>
        <pc:picChg chg="del">
          <ac:chgData name="Adam Goede" userId="1adf03b5-6465-4170-a090-1a3f40b9196d" providerId="ADAL" clId="{6CC87FF6-2E2C-4D11-9F66-4F9374692E2D}" dt="2024-01-04T21:16:16.421" v="2099" actId="478"/>
          <ac:picMkLst>
            <pc:docMk/>
            <pc:sldMk cId="0" sldId="283"/>
            <ac:picMk id="3" creationId="{928F998F-6331-3991-F0DC-FF1A5E1FC855}"/>
          </ac:picMkLst>
        </pc:picChg>
      </pc:sldChg>
      <pc:sldChg chg="modSp mod">
        <pc:chgData name="Adam Goede" userId="1adf03b5-6465-4170-a090-1a3f40b9196d" providerId="ADAL" clId="{6CC87FF6-2E2C-4D11-9F66-4F9374692E2D}" dt="2024-01-08T22:29:04.923" v="6236" actId="20577"/>
        <pc:sldMkLst>
          <pc:docMk/>
          <pc:sldMk cId="0" sldId="286"/>
        </pc:sldMkLst>
        <pc:spChg chg="mod">
          <ac:chgData name="Adam Goede" userId="1adf03b5-6465-4170-a090-1a3f40b9196d" providerId="ADAL" clId="{6CC87FF6-2E2C-4D11-9F66-4F9374692E2D}" dt="2024-01-08T22:28:38.565" v="6226" actId="20577"/>
          <ac:spMkLst>
            <pc:docMk/>
            <pc:sldMk cId="0" sldId="286"/>
            <ac:spMk id="64515" creationId="{00000000-0000-0000-0000-000000000000}"/>
          </ac:spMkLst>
        </pc:spChg>
        <pc:spChg chg="mod">
          <ac:chgData name="Adam Goede" userId="1adf03b5-6465-4170-a090-1a3f40b9196d" providerId="ADAL" clId="{6CC87FF6-2E2C-4D11-9F66-4F9374692E2D}" dt="2024-01-08T22:29:04.923" v="6236" actId="20577"/>
          <ac:spMkLst>
            <pc:docMk/>
            <pc:sldMk cId="0" sldId="286"/>
            <ac:spMk id="64516" creationId="{00000000-0000-0000-0000-000000000000}"/>
          </ac:spMkLst>
        </pc:spChg>
      </pc:sldChg>
      <pc:sldChg chg="add del">
        <pc:chgData name="Adam Goede" userId="1adf03b5-6465-4170-a090-1a3f40b9196d" providerId="ADAL" clId="{6CC87FF6-2E2C-4D11-9F66-4F9374692E2D}" dt="2024-01-03T22:13:45.988" v="446" actId="47"/>
        <pc:sldMkLst>
          <pc:docMk/>
          <pc:sldMk cId="0" sldId="288"/>
        </pc:sldMkLst>
      </pc:sldChg>
      <pc:sldChg chg="addSp modSp mod modNotesTx">
        <pc:chgData name="Adam Goede" userId="1adf03b5-6465-4170-a090-1a3f40b9196d" providerId="ADAL" clId="{6CC87FF6-2E2C-4D11-9F66-4F9374692E2D}" dt="2024-01-10T20:28:59.862" v="8519"/>
        <pc:sldMkLst>
          <pc:docMk/>
          <pc:sldMk cId="0" sldId="289"/>
        </pc:sldMkLst>
        <pc:spChg chg="mod">
          <ac:chgData name="Adam Goede" userId="1adf03b5-6465-4170-a090-1a3f40b9196d" providerId="ADAL" clId="{6CC87FF6-2E2C-4D11-9F66-4F9374692E2D}" dt="2024-01-04T21:11:57.527" v="2095" actId="20577"/>
          <ac:spMkLst>
            <pc:docMk/>
            <pc:sldMk cId="0" sldId="289"/>
            <ac:spMk id="3" creationId="{02E8FB89-0A1F-4E39-9C0D-07595E4E4CC2}"/>
          </ac:spMkLst>
        </pc:spChg>
        <pc:picChg chg="add mod">
          <ac:chgData name="Adam Goede" userId="1adf03b5-6465-4170-a090-1a3f40b9196d" providerId="ADAL" clId="{6CC87FF6-2E2C-4D11-9F66-4F9374692E2D}" dt="2024-01-04T21:12:04.389" v="2096" actId="14100"/>
          <ac:picMkLst>
            <pc:docMk/>
            <pc:sldMk cId="0" sldId="289"/>
            <ac:picMk id="4" creationId="{4EF24478-903A-541B-0B61-87CEEF705388}"/>
          </ac:picMkLst>
        </pc:picChg>
      </pc:sldChg>
      <pc:sldChg chg="addSp delSp modSp mod ord modNotesTx">
        <pc:chgData name="Adam Goede" userId="1adf03b5-6465-4170-a090-1a3f40b9196d" providerId="ADAL" clId="{6CC87FF6-2E2C-4D11-9F66-4F9374692E2D}" dt="2024-01-10T21:00:20.466" v="10043" actId="6549"/>
        <pc:sldMkLst>
          <pc:docMk/>
          <pc:sldMk cId="0" sldId="295"/>
        </pc:sldMkLst>
        <pc:spChg chg="mod">
          <ac:chgData name="Adam Goede" userId="1adf03b5-6465-4170-a090-1a3f40b9196d" providerId="ADAL" clId="{6CC87FF6-2E2C-4D11-9F66-4F9374692E2D}" dt="2024-01-10T21:00:20.466" v="10043" actId="6549"/>
          <ac:spMkLst>
            <pc:docMk/>
            <pc:sldMk cId="0" sldId="295"/>
            <ac:spMk id="54274" creationId="{00000000-0000-0000-0000-000000000000}"/>
          </ac:spMkLst>
        </pc:spChg>
        <pc:picChg chg="add mod">
          <ac:chgData name="Adam Goede" userId="1adf03b5-6465-4170-a090-1a3f40b9196d" providerId="ADAL" clId="{6CC87FF6-2E2C-4D11-9F66-4F9374692E2D}" dt="2024-01-10T20:59:45.983" v="10042" actId="1035"/>
          <ac:picMkLst>
            <pc:docMk/>
            <pc:sldMk cId="0" sldId="295"/>
            <ac:picMk id="3" creationId="{40ED9255-9204-782F-47E9-BCA771BD590A}"/>
          </ac:picMkLst>
        </pc:picChg>
        <pc:picChg chg="del">
          <ac:chgData name="Adam Goede" userId="1adf03b5-6465-4170-a090-1a3f40b9196d" providerId="ADAL" clId="{6CC87FF6-2E2C-4D11-9F66-4F9374692E2D}" dt="2024-01-08T22:03:50.360" v="6151" actId="478"/>
          <ac:picMkLst>
            <pc:docMk/>
            <pc:sldMk cId="0" sldId="295"/>
            <ac:picMk id="3" creationId="{A6C23C35-2F43-867D-AFC8-75A504A49179}"/>
          </ac:picMkLst>
        </pc:picChg>
      </pc:sldChg>
      <pc:sldChg chg="addSp modSp mod modNotesTx">
        <pc:chgData name="Adam Goede" userId="1adf03b5-6465-4170-a090-1a3f40b9196d" providerId="ADAL" clId="{6CC87FF6-2E2C-4D11-9F66-4F9374692E2D}" dt="2024-01-10T20:31:36.082" v="8578"/>
        <pc:sldMkLst>
          <pc:docMk/>
          <pc:sldMk cId="0" sldId="309"/>
        </pc:sldMkLst>
        <pc:spChg chg="mod">
          <ac:chgData name="Adam Goede" userId="1adf03b5-6465-4170-a090-1a3f40b9196d" providerId="ADAL" clId="{6CC87FF6-2E2C-4D11-9F66-4F9374692E2D}" dt="2024-01-10T19:51:27.571" v="7732" actId="6549"/>
          <ac:spMkLst>
            <pc:docMk/>
            <pc:sldMk cId="0" sldId="309"/>
            <ac:spMk id="17410" creationId="{00000000-0000-0000-0000-000000000000}"/>
          </ac:spMkLst>
        </pc:spChg>
        <pc:picChg chg="add mod">
          <ac:chgData name="Adam Goede" userId="1adf03b5-6465-4170-a090-1a3f40b9196d" providerId="ADAL" clId="{6CC87FF6-2E2C-4D11-9F66-4F9374692E2D}" dt="2024-01-10T19:51:43.740" v="7735" actId="1076"/>
          <ac:picMkLst>
            <pc:docMk/>
            <pc:sldMk cId="0" sldId="309"/>
            <ac:picMk id="3" creationId="{8CFC9890-B18A-D2F6-BFEC-78BD7541CBA1}"/>
          </ac:picMkLst>
        </pc:picChg>
      </pc:sldChg>
      <pc:sldChg chg="modSp mod">
        <pc:chgData name="Adam Goede" userId="1adf03b5-6465-4170-a090-1a3f40b9196d" providerId="ADAL" clId="{6CC87FF6-2E2C-4D11-9F66-4F9374692E2D}" dt="2024-01-10T20:32:12.658" v="8589" actId="1035"/>
        <pc:sldMkLst>
          <pc:docMk/>
          <pc:sldMk cId="0" sldId="310"/>
        </pc:sldMkLst>
        <pc:spChg chg="mod">
          <ac:chgData name="Adam Goede" userId="1adf03b5-6465-4170-a090-1a3f40b9196d" providerId="ADAL" clId="{6CC87FF6-2E2C-4D11-9F66-4F9374692E2D}" dt="2024-01-10T20:32:12.658" v="8589" actId="1035"/>
          <ac:spMkLst>
            <pc:docMk/>
            <pc:sldMk cId="0" sldId="310"/>
            <ac:spMk id="19458" creationId="{00000000-0000-0000-0000-000000000000}"/>
          </ac:spMkLst>
        </pc:spChg>
      </pc:sldChg>
      <pc:sldChg chg="modSp mod ord">
        <pc:chgData name="Adam Goede" userId="1adf03b5-6465-4170-a090-1a3f40b9196d" providerId="ADAL" clId="{6CC87FF6-2E2C-4D11-9F66-4F9374692E2D}" dt="2024-01-08T22:01:30.153" v="6116" actId="1035"/>
        <pc:sldMkLst>
          <pc:docMk/>
          <pc:sldMk cId="0" sldId="315"/>
        </pc:sldMkLst>
        <pc:spChg chg="mod">
          <ac:chgData name="Adam Goede" userId="1adf03b5-6465-4170-a090-1a3f40b9196d" providerId="ADAL" clId="{6CC87FF6-2E2C-4D11-9F66-4F9374692E2D}" dt="2024-01-08T22:01:30.153" v="6116" actId="1035"/>
          <ac:spMkLst>
            <pc:docMk/>
            <pc:sldMk cId="0" sldId="315"/>
            <ac:spMk id="50178" creationId="{00000000-0000-0000-0000-000000000000}"/>
          </ac:spMkLst>
        </pc:spChg>
      </pc:sldChg>
      <pc:sldChg chg="addSp delSp modSp mod modNotesTx">
        <pc:chgData name="Adam Goede" userId="1adf03b5-6465-4170-a090-1a3f40b9196d" providerId="ADAL" clId="{6CC87FF6-2E2C-4D11-9F66-4F9374692E2D}" dt="2024-01-10T20:21:39.821" v="8449" actId="6549"/>
        <pc:sldMkLst>
          <pc:docMk/>
          <pc:sldMk cId="386140852" sldId="323"/>
        </pc:sldMkLst>
        <pc:spChg chg="mod">
          <ac:chgData name="Adam Goede" userId="1adf03b5-6465-4170-a090-1a3f40b9196d" providerId="ADAL" clId="{6CC87FF6-2E2C-4D11-9F66-4F9374692E2D}" dt="2024-01-03T19:54:14.730" v="7" actId="20577"/>
          <ac:spMkLst>
            <pc:docMk/>
            <pc:sldMk cId="386140852" sldId="323"/>
            <ac:spMk id="12" creationId="{C2C73D78-618F-B9A6-C237-5E44B1BAAB04}"/>
          </ac:spMkLst>
        </pc:spChg>
        <pc:picChg chg="add del">
          <ac:chgData name="Adam Goede" userId="1adf03b5-6465-4170-a090-1a3f40b9196d" providerId="ADAL" clId="{6CC87FF6-2E2C-4D11-9F66-4F9374692E2D}" dt="2024-01-03T19:53:57.984" v="2" actId="22"/>
          <ac:picMkLst>
            <pc:docMk/>
            <pc:sldMk cId="386140852" sldId="323"/>
            <ac:picMk id="4" creationId="{D30511F8-89FC-2169-152B-E9CC5714568F}"/>
          </ac:picMkLst>
        </pc:picChg>
        <pc:picChg chg="add">
          <ac:chgData name="Adam Goede" userId="1adf03b5-6465-4170-a090-1a3f40b9196d" providerId="ADAL" clId="{6CC87FF6-2E2C-4D11-9F66-4F9374692E2D}" dt="2024-01-03T19:54:11.806" v="5" actId="22"/>
          <ac:picMkLst>
            <pc:docMk/>
            <pc:sldMk cId="386140852" sldId="323"/>
            <ac:picMk id="7" creationId="{E106A589-EBFD-F1C6-790E-19798E78A2CE}"/>
          </ac:picMkLst>
        </pc:picChg>
        <pc:picChg chg="add del">
          <ac:chgData name="Adam Goede" userId="1adf03b5-6465-4170-a090-1a3f40b9196d" providerId="ADAL" clId="{6CC87FF6-2E2C-4D11-9F66-4F9374692E2D}" dt="2024-01-03T19:54:11.394" v="4" actId="478"/>
          <ac:picMkLst>
            <pc:docMk/>
            <pc:sldMk cId="386140852" sldId="323"/>
            <ac:picMk id="8" creationId="{E237FA17-6716-1D79-C758-5A6C77B65E8D}"/>
          </ac:picMkLst>
        </pc:picChg>
      </pc:sldChg>
      <pc:sldChg chg="modSp mod modNotesTx">
        <pc:chgData name="Adam Goede" userId="1adf03b5-6465-4170-a090-1a3f40b9196d" providerId="ADAL" clId="{6CC87FF6-2E2C-4D11-9F66-4F9374692E2D}" dt="2024-01-10T20:40:13.944" v="8681" actId="6549"/>
        <pc:sldMkLst>
          <pc:docMk/>
          <pc:sldMk cId="2941202664" sldId="328"/>
        </pc:sldMkLst>
        <pc:spChg chg="mod">
          <ac:chgData name="Adam Goede" userId="1adf03b5-6465-4170-a090-1a3f40b9196d" providerId="ADAL" clId="{6CC87FF6-2E2C-4D11-9F66-4F9374692E2D}" dt="2024-01-10T20:40:13.944" v="8681" actId="6549"/>
          <ac:spMkLst>
            <pc:docMk/>
            <pc:sldMk cId="2941202664" sldId="328"/>
            <ac:spMk id="39938" creationId="{00000000-0000-0000-0000-000000000000}"/>
          </ac:spMkLst>
        </pc:spChg>
      </pc:sldChg>
      <pc:sldChg chg="del">
        <pc:chgData name="Adam Goede" userId="1adf03b5-6465-4170-a090-1a3f40b9196d" providerId="ADAL" clId="{6CC87FF6-2E2C-4D11-9F66-4F9374692E2D}" dt="2024-01-08T20:42:27" v="3304" actId="47"/>
        <pc:sldMkLst>
          <pc:docMk/>
          <pc:sldMk cId="280045072" sldId="336"/>
        </pc:sldMkLst>
      </pc:sldChg>
      <pc:sldChg chg="addSp delSp modSp mod ord">
        <pc:chgData name="Adam Goede" userId="1adf03b5-6465-4170-a090-1a3f40b9196d" providerId="ADAL" clId="{6CC87FF6-2E2C-4D11-9F66-4F9374692E2D}" dt="2024-01-10T20:58:27.026" v="10031" actId="20577"/>
        <pc:sldMkLst>
          <pc:docMk/>
          <pc:sldMk cId="3798359261" sldId="343"/>
        </pc:sldMkLst>
        <pc:spChg chg="add del mod">
          <ac:chgData name="Adam Goede" userId="1adf03b5-6465-4170-a090-1a3f40b9196d" providerId="ADAL" clId="{6CC87FF6-2E2C-4D11-9F66-4F9374692E2D}" dt="2024-01-08T21:50:59.331" v="5484" actId="478"/>
          <ac:spMkLst>
            <pc:docMk/>
            <pc:sldMk cId="3798359261" sldId="343"/>
            <ac:spMk id="2" creationId="{545C5284-1E26-C9BC-019A-EC9759627D85}"/>
          </ac:spMkLst>
        </pc:spChg>
        <pc:spChg chg="add del mod">
          <ac:chgData name="Adam Goede" userId="1adf03b5-6465-4170-a090-1a3f40b9196d" providerId="ADAL" clId="{6CC87FF6-2E2C-4D11-9F66-4F9374692E2D}" dt="2024-01-10T20:58:27.026" v="10031" actId="20577"/>
          <ac:spMkLst>
            <pc:docMk/>
            <pc:sldMk cId="3798359261" sldId="343"/>
            <ac:spMk id="54274" creationId="{00000000-0000-0000-0000-000000000000}"/>
          </ac:spMkLst>
        </pc:spChg>
        <pc:picChg chg="del">
          <ac:chgData name="Adam Goede" userId="1adf03b5-6465-4170-a090-1a3f40b9196d" providerId="ADAL" clId="{6CC87FF6-2E2C-4D11-9F66-4F9374692E2D}" dt="2024-01-08T21:51:01.411" v="5485" actId="478"/>
          <ac:picMkLst>
            <pc:docMk/>
            <pc:sldMk cId="3798359261" sldId="343"/>
            <ac:picMk id="3" creationId="{23C3B353-81FD-F212-C4B9-3EFC67447CE7}"/>
          </ac:picMkLst>
        </pc:picChg>
      </pc:sldChg>
      <pc:sldChg chg="addSp delSp modSp mod modNotesTx">
        <pc:chgData name="Adam Goede" userId="1adf03b5-6465-4170-a090-1a3f40b9196d" providerId="ADAL" clId="{6CC87FF6-2E2C-4D11-9F66-4F9374692E2D}" dt="2024-01-08T20:17:56.090" v="3135" actId="6549"/>
        <pc:sldMkLst>
          <pc:docMk/>
          <pc:sldMk cId="3066815606" sldId="347"/>
        </pc:sldMkLst>
        <pc:spChg chg="mod">
          <ac:chgData name="Adam Goede" userId="1adf03b5-6465-4170-a090-1a3f40b9196d" providerId="ADAL" clId="{6CC87FF6-2E2C-4D11-9F66-4F9374692E2D}" dt="2024-01-08T20:17:24.449" v="3061" actId="1035"/>
          <ac:spMkLst>
            <pc:docMk/>
            <pc:sldMk cId="3066815606" sldId="347"/>
            <ac:spMk id="7170" creationId="{00000000-0000-0000-0000-000000000000}"/>
          </ac:spMkLst>
        </pc:spChg>
        <pc:picChg chg="add mod">
          <ac:chgData name="Adam Goede" userId="1adf03b5-6465-4170-a090-1a3f40b9196d" providerId="ADAL" clId="{6CC87FF6-2E2C-4D11-9F66-4F9374692E2D}" dt="2024-01-08T20:17:43.339" v="3133" actId="1035"/>
          <ac:picMkLst>
            <pc:docMk/>
            <pc:sldMk cId="3066815606" sldId="347"/>
            <ac:picMk id="3" creationId="{696F8722-5736-1153-EA23-AC0B8D697876}"/>
          </ac:picMkLst>
        </pc:picChg>
        <pc:picChg chg="del">
          <ac:chgData name="Adam Goede" userId="1adf03b5-6465-4170-a090-1a3f40b9196d" providerId="ADAL" clId="{6CC87FF6-2E2C-4D11-9F66-4F9374692E2D}" dt="2024-01-04T21:59:51.635" v="2686" actId="478"/>
          <ac:picMkLst>
            <pc:docMk/>
            <pc:sldMk cId="3066815606" sldId="347"/>
            <ac:picMk id="4" creationId="{D01C07BF-9DFD-A340-09ED-6254AF5FB8A1}"/>
          </ac:picMkLst>
        </pc:picChg>
      </pc:sldChg>
      <pc:sldChg chg="modSp mod">
        <pc:chgData name="Adam Goede" userId="1adf03b5-6465-4170-a090-1a3f40b9196d" providerId="ADAL" clId="{6CC87FF6-2E2C-4D11-9F66-4F9374692E2D}" dt="2024-01-04T21:41:40.533" v="2683" actId="20577"/>
        <pc:sldMkLst>
          <pc:docMk/>
          <pc:sldMk cId="2858898806" sldId="348"/>
        </pc:sldMkLst>
        <pc:spChg chg="mod">
          <ac:chgData name="Adam Goede" userId="1adf03b5-6465-4170-a090-1a3f40b9196d" providerId="ADAL" clId="{6CC87FF6-2E2C-4D11-9F66-4F9374692E2D}" dt="2024-01-04T21:41:40.533" v="2683" actId="20577"/>
          <ac:spMkLst>
            <pc:docMk/>
            <pc:sldMk cId="2858898806" sldId="348"/>
            <ac:spMk id="19458" creationId="{00000000-0000-0000-0000-000000000000}"/>
          </ac:spMkLst>
        </pc:spChg>
      </pc:sldChg>
      <pc:sldChg chg="addSp delSp modSp mod modNotesTx">
        <pc:chgData name="Adam Goede" userId="1adf03b5-6465-4170-a090-1a3f40b9196d" providerId="ADAL" clId="{6CC87FF6-2E2C-4D11-9F66-4F9374692E2D}" dt="2024-01-15T15:21:46.119" v="10191" actId="6549"/>
        <pc:sldMkLst>
          <pc:docMk/>
          <pc:sldMk cId="3660549848" sldId="351"/>
        </pc:sldMkLst>
        <pc:spChg chg="mod">
          <ac:chgData name="Adam Goede" userId="1adf03b5-6465-4170-a090-1a3f40b9196d" providerId="ADAL" clId="{6CC87FF6-2E2C-4D11-9F66-4F9374692E2D}" dt="2024-01-15T15:19:12.967" v="10056" actId="20577"/>
          <ac:spMkLst>
            <pc:docMk/>
            <pc:sldMk cId="3660549848" sldId="351"/>
            <ac:spMk id="39938" creationId="{00000000-0000-0000-0000-000000000000}"/>
          </ac:spMkLst>
        </pc:spChg>
        <pc:picChg chg="add mod">
          <ac:chgData name="Adam Goede" userId="1adf03b5-6465-4170-a090-1a3f40b9196d" providerId="ADAL" clId="{6CC87FF6-2E2C-4D11-9F66-4F9374692E2D}" dt="2024-01-10T20:15:55.184" v="8441" actId="14100"/>
          <ac:picMkLst>
            <pc:docMk/>
            <pc:sldMk cId="3660549848" sldId="351"/>
            <ac:picMk id="3" creationId="{F0EFD930-CA09-1B38-6BE0-5354D583AFAA}"/>
          </ac:picMkLst>
        </pc:picChg>
        <pc:picChg chg="del">
          <ac:chgData name="Adam Goede" userId="1adf03b5-6465-4170-a090-1a3f40b9196d" providerId="ADAL" clId="{6CC87FF6-2E2C-4D11-9F66-4F9374692E2D}" dt="2024-01-08T21:18:10.997" v="4798" actId="478"/>
          <ac:picMkLst>
            <pc:docMk/>
            <pc:sldMk cId="3660549848" sldId="351"/>
            <ac:picMk id="4" creationId="{B128E930-C6E4-1FF8-472A-B5C816FC4EC6}"/>
          </ac:picMkLst>
        </pc:picChg>
      </pc:sldChg>
      <pc:sldChg chg="del">
        <pc:chgData name="Adam Goede" userId="1adf03b5-6465-4170-a090-1a3f40b9196d" providerId="ADAL" clId="{6CC87FF6-2E2C-4D11-9F66-4F9374692E2D}" dt="2024-01-04T21:50:37.711" v="2685" actId="47"/>
        <pc:sldMkLst>
          <pc:docMk/>
          <pc:sldMk cId="325693816" sldId="353"/>
        </pc:sldMkLst>
      </pc:sldChg>
      <pc:sldChg chg="addSp modSp mod modNotesTx">
        <pc:chgData name="Adam Goede" userId="1adf03b5-6465-4170-a090-1a3f40b9196d" providerId="ADAL" clId="{6CC87FF6-2E2C-4D11-9F66-4F9374692E2D}" dt="2024-01-10T20:44:41.437" v="9062" actId="20577"/>
        <pc:sldMkLst>
          <pc:docMk/>
          <pc:sldMk cId="1592472545" sldId="354"/>
        </pc:sldMkLst>
        <pc:spChg chg="mod">
          <ac:chgData name="Adam Goede" userId="1adf03b5-6465-4170-a090-1a3f40b9196d" providerId="ADAL" clId="{6CC87FF6-2E2C-4D11-9F66-4F9374692E2D}" dt="2024-01-10T20:43:47.506" v="8947" actId="1036"/>
          <ac:spMkLst>
            <pc:docMk/>
            <pc:sldMk cId="1592472545" sldId="354"/>
            <ac:spMk id="39938" creationId="{00000000-0000-0000-0000-000000000000}"/>
          </ac:spMkLst>
        </pc:spChg>
        <pc:picChg chg="add mod">
          <ac:chgData name="Adam Goede" userId="1adf03b5-6465-4170-a090-1a3f40b9196d" providerId="ADAL" clId="{6CC87FF6-2E2C-4D11-9F66-4F9374692E2D}" dt="2024-01-10T20:43:34.812" v="8944" actId="1038"/>
          <ac:picMkLst>
            <pc:docMk/>
            <pc:sldMk cId="1592472545" sldId="354"/>
            <ac:picMk id="3" creationId="{74803631-C6E8-F55A-B5BB-1B0A260CC23F}"/>
          </ac:picMkLst>
        </pc:picChg>
      </pc:sldChg>
      <pc:sldChg chg="modSp mod ord">
        <pc:chgData name="Adam Goede" userId="1adf03b5-6465-4170-a090-1a3f40b9196d" providerId="ADAL" clId="{6CC87FF6-2E2C-4D11-9F66-4F9374692E2D}" dt="2024-01-15T15:18:35.624" v="10046" actId="255"/>
        <pc:sldMkLst>
          <pc:docMk/>
          <pc:sldMk cId="2916665488" sldId="356"/>
        </pc:sldMkLst>
        <pc:spChg chg="mod">
          <ac:chgData name="Adam Goede" userId="1adf03b5-6465-4170-a090-1a3f40b9196d" providerId="ADAL" clId="{6CC87FF6-2E2C-4D11-9F66-4F9374692E2D}" dt="2024-01-15T15:18:35.624" v="10046" actId="255"/>
          <ac:spMkLst>
            <pc:docMk/>
            <pc:sldMk cId="2916665488" sldId="356"/>
            <ac:spMk id="50178" creationId="{00000000-0000-0000-0000-000000000000}"/>
          </ac:spMkLst>
        </pc:spChg>
      </pc:sldChg>
      <pc:sldChg chg="addSp delSp modSp mod modNotesTx">
        <pc:chgData name="Adam Goede" userId="1adf03b5-6465-4170-a090-1a3f40b9196d" providerId="ADAL" clId="{6CC87FF6-2E2C-4D11-9F66-4F9374692E2D}" dt="2024-01-10T20:54:43.121" v="9961" actId="1038"/>
        <pc:sldMkLst>
          <pc:docMk/>
          <pc:sldMk cId="1343901700" sldId="357"/>
        </pc:sldMkLst>
        <pc:spChg chg="mod">
          <ac:chgData name="Adam Goede" userId="1adf03b5-6465-4170-a090-1a3f40b9196d" providerId="ADAL" clId="{6CC87FF6-2E2C-4D11-9F66-4F9374692E2D}" dt="2024-01-10T20:53:36.454" v="9898" actId="20577"/>
          <ac:spMkLst>
            <pc:docMk/>
            <pc:sldMk cId="1343901700" sldId="357"/>
            <ac:spMk id="27650" creationId="{00000000-0000-0000-0000-000000000000}"/>
          </ac:spMkLst>
        </pc:spChg>
        <pc:picChg chg="del">
          <ac:chgData name="Adam Goede" userId="1adf03b5-6465-4170-a090-1a3f40b9196d" providerId="ADAL" clId="{6CC87FF6-2E2C-4D11-9F66-4F9374692E2D}" dt="2024-01-04T14:44:25.285" v="1172" actId="478"/>
          <ac:picMkLst>
            <pc:docMk/>
            <pc:sldMk cId="1343901700" sldId="357"/>
            <ac:picMk id="3" creationId="{A235E4BA-BF3A-76A6-C805-61614BB58FE2}"/>
          </ac:picMkLst>
        </pc:picChg>
        <pc:picChg chg="add mod modCrop">
          <ac:chgData name="Adam Goede" userId="1adf03b5-6465-4170-a090-1a3f40b9196d" providerId="ADAL" clId="{6CC87FF6-2E2C-4D11-9F66-4F9374692E2D}" dt="2024-01-10T20:54:43.121" v="9961" actId="1038"/>
          <ac:picMkLst>
            <pc:docMk/>
            <pc:sldMk cId="1343901700" sldId="357"/>
            <ac:picMk id="4" creationId="{906C8878-3CEA-2645-D75C-897AA2A7BFFA}"/>
          </ac:picMkLst>
        </pc:picChg>
      </pc:sldChg>
      <pc:sldChg chg="del">
        <pc:chgData name="Adam Goede" userId="1adf03b5-6465-4170-a090-1a3f40b9196d" providerId="ADAL" clId="{6CC87FF6-2E2C-4D11-9F66-4F9374692E2D}" dt="2024-01-04T21:09:46.002" v="2061" actId="47"/>
        <pc:sldMkLst>
          <pc:docMk/>
          <pc:sldMk cId="1124336532" sldId="358"/>
        </pc:sldMkLst>
      </pc:sldChg>
      <pc:sldChg chg="del">
        <pc:chgData name="Adam Goede" userId="1adf03b5-6465-4170-a090-1a3f40b9196d" providerId="ADAL" clId="{6CC87FF6-2E2C-4D11-9F66-4F9374692E2D}" dt="2024-01-04T21:42:50.240" v="2684" actId="47"/>
        <pc:sldMkLst>
          <pc:docMk/>
          <pc:sldMk cId="1224131969" sldId="359"/>
        </pc:sldMkLst>
      </pc:sldChg>
      <pc:sldChg chg="del">
        <pc:chgData name="Adam Goede" userId="1adf03b5-6465-4170-a090-1a3f40b9196d" providerId="ADAL" clId="{6CC87FF6-2E2C-4D11-9F66-4F9374692E2D}" dt="2024-01-08T21:10:18.042" v="4686" actId="47"/>
        <pc:sldMkLst>
          <pc:docMk/>
          <pc:sldMk cId="2493836073" sldId="360"/>
        </pc:sldMkLst>
      </pc:sldChg>
      <pc:sldChg chg="addSp delSp modSp mod">
        <pc:chgData name="Adam Goede" userId="1adf03b5-6465-4170-a090-1a3f40b9196d" providerId="ADAL" clId="{6CC87FF6-2E2C-4D11-9F66-4F9374692E2D}" dt="2024-01-09T17:36:30.608" v="6259" actId="1035"/>
        <pc:sldMkLst>
          <pc:docMk/>
          <pc:sldMk cId="3905892549" sldId="361"/>
        </pc:sldMkLst>
        <pc:spChg chg="mod">
          <ac:chgData name="Adam Goede" userId="1adf03b5-6465-4170-a090-1a3f40b9196d" providerId="ADAL" clId="{6CC87FF6-2E2C-4D11-9F66-4F9374692E2D}" dt="2024-01-09T17:36:17.197" v="6254" actId="1036"/>
          <ac:spMkLst>
            <pc:docMk/>
            <pc:sldMk cId="3905892549" sldId="361"/>
            <ac:spMk id="10" creationId="{F5C1B66A-A5C8-BF04-57AF-1BCFFDA61B07}"/>
          </ac:spMkLst>
        </pc:spChg>
        <pc:spChg chg="mod">
          <ac:chgData name="Adam Goede" userId="1adf03b5-6465-4170-a090-1a3f40b9196d" providerId="ADAL" clId="{6CC87FF6-2E2C-4D11-9F66-4F9374692E2D}" dt="2024-01-09T17:36:30.608" v="6259" actId="1035"/>
          <ac:spMkLst>
            <pc:docMk/>
            <pc:sldMk cId="3905892549" sldId="361"/>
            <ac:spMk id="13" creationId="{79BCC7D8-75E9-98AF-0165-75FA59541130}"/>
          </ac:spMkLst>
        </pc:spChg>
        <pc:picChg chg="add mod">
          <ac:chgData name="Adam Goede" userId="1adf03b5-6465-4170-a090-1a3f40b9196d" providerId="ADAL" clId="{6CC87FF6-2E2C-4D11-9F66-4F9374692E2D}" dt="2024-01-09T17:35:58.140" v="6243" actId="1076"/>
          <ac:picMkLst>
            <pc:docMk/>
            <pc:sldMk cId="3905892549" sldId="361"/>
            <ac:picMk id="3" creationId="{50F47630-8930-1331-78E5-610D401ABCE1}"/>
          </ac:picMkLst>
        </pc:picChg>
        <pc:picChg chg="del">
          <ac:chgData name="Adam Goede" userId="1adf03b5-6465-4170-a090-1a3f40b9196d" providerId="ADAL" clId="{6CC87FF6-2E2C-4D11-9F66-4F9374692E2D}" dt="2024-01-09T17:35:26.722" v="6237" actId="478"/>
          <ac:picMkLst>
            <pc:docMk/>
            <pc:sldMk cId="3905892549" sldId="361"/>
            <ac:picMk id="4" creationId="{54BF2738-43A9-13B8-11E7-5FB770806EEF}"/>
          </ac:picMkLst>
        </pc:picChg>
      </pc:sldChg>
      <pc:sldChg chg="addSp delSp modSp mod modNotesTx">
        <pc:chgData name="Adam Goede" userId="1adf03b5-6465-4170-a090-1a3f40b9196d" providerId="ADAL" clId="{6CC87FF6-2E2C-4D11-9F66-4F9374692E2D}" dt="2024-01-10T20:48:45.567" v="9373" actId="20577"/>
        <pc:sldMkLst>
          <pc:docMk/>
          <pc:sldMk cId="4186903787" sldId="362"/>
        </pc:sldMkLst>
        <pc:spChg chg="mod">
          <ac:chgData name="Adam Goede" userId="1adf03b5-6465-4170-a090-1a3f40b9196d" providerId="ADAL" clId="{6CC87FF6-2E2C-4D11-9F66-4F9374692E2D}" dt="2024-01-10T20:48:45.567" v="9373" actId="20577"/>
          <ac:spMkLst>
            <pc:docMk/>
            <pc:sldMk cId="4186903787" sldId="362"/>
            <ac:spMk id="39938" creationId="{00000000-0000-0000-0000-000000000000}"/>
          </ac:spMkLst>
        </pc:spChg>
        <pc:picChg chg="del">
          <ac:chgData name="Adam Goede" userId="1adf03b5-6465-4170-a090-1a3f40b9196d" providerId="ADAL" clId="{6CC87FF6-2E2C-4D11-9F66-4F9374692E2D}" dt="2024-01-08T21:03:56.839" v="4413" actId="478"/>
          <ac:picMkLst>
            <pc:docMk/>
            <pc:sldMk cId="4186903787" sldId="362"/>
            <ac:picMk id="3" creationId="{2B315010-B01D-7826-5127-DCEC5E220E47}"/>
          </ac:picMkLst>
        </pc:picChg>
        <pc:picChg chg="add mod">
          <ac:chgData name="Adam Goede" userId="1adf03b5-6465-4170-a090-1a3f40b9196d" providerId="ADAL" clId="{6CC87FF6-2E2C-4D11-9F66-4F9374692E2D}" dt="2024-01-10T20:47:19.608" v="9287" actId="14100"/>
          <ac:picMkLst>
            <pc:docMk/>
            <pc:sldMk cId="4186903787" sldId="362"/>
            <ac:picMk id="3" creationId="{37CDDF7A-BD4B-D2B5-6815-BCA41FD49FAE}"/>
          </ac:picMkLst>
        </pc:picChg>
      </pc:sldChg>
      <pc:sldChg chg="new del">
        <pc:chgData name="Adam Goede" userId="1adf03b5-6465-4170-a090-1a3f40b9196d" providerId="ADAL" clId="{6CC87FF6-2E2C-4D11-9F66-4F9374692E2D}" dt="2024-01-03T22:00:14.384" v="294" actId="2696"/>
        <pc:sldMkLst>
          <pc:docMk/>
          <pc:sldMk cId="3985176600" sldId="363"/>
        </pc:sldMkLst>
      </pc:sldChg>
      <pc:sldChg chg="addSp delSp modSp new mod setBg modNotesTx">
        <pc:chgData name="Adam Goede" userId="1adf03b5-6465-4170-a090-1a3f40b9196d" providerId="ADAL" clId="{6CC87FF6-2E2C-4D11-9F66-4F9374692E2D}" dt="2024-01-04T14:19:03.732" v="497" actId="255"/>
        <pc:sldMkLst>
          <pc:docMk/>
          <pc:sldMk cId="2088088470" sldId="364"/>
        </pc:sldMkLst>
        <pc:spChg chg="mod">
          <ac:chgData name="Adam Goede" userId="1adf03b5-6465-4170-a090-1a3f40b9196d" providerId="ADAL" clId="{6CC87FF6-2E2C-4D11-9F66-4F9374692E2D}" dt="2024-01-03T22:09:32.873" v="317" actId="166"/>
          <ac:spMkLst>
            <pc:docMk/>
            <pc:sldMk cId="2088088470" sldId="364"/>
            <ac:spMk id="2" creationId="{F3E04C21-3F9F-31D7-39F9-D51838CFD137}"/>
          </ac:spMkLst>
        </pc:spChg>
        <pc:spChg chg="mod">
          <ac:chgData name="Adam Goede" userId="1adf03b5-6465-4170-a090-1a3f40b9196d" providerId="ADAL" clId="{6CC87FF6-2E2C-4D11-9F66-4F9374692E2D}" dt="2024-01-04T14:19:03.732" v="497" actId="255"/>
          <ac:spMkLst>
            <pc:docMk/>
            <pc:sldMk cId="2088088470" sldId="364"/>
            <ac:spMk id="3" creationId="{670C7399-EFCF-7109-69DB-382DEA0C222D}"/>
          </ac:spMkLst>
        </pc:spChg>
        <pc:spChg chg="add mod ord">
          <ac:chgData name="Adam Goede" userId="1adf03b5-6465-4170-a090-1a3f40b9196d" providerId="ADAL" clId="{6CC87FF6-2E2C-4D11-9F66-4F9374692E2D}" dt="2024-01-03T22:09:22.671" v="316" actId="167"/>
          <ac:spMkLst>
            <pc:docMk/>
            <pc:sldMk cId="2088088470" sldId="364"/>
            <ac:spMk id="8" creationId="{7BE67583-B4A1-F005-A240-18D4D4F3A384}"/>
          </ac:spMkLst>
        </pc:spChg>
        <pc:spChg chg="add">
          <ac:chgData name="Adam Goede" userId="1adf03b5-6465-4170-a090-1a3f40b9196d" providerId="ADAL" clId="{6CC87FF6-2E2C-4D11-9F66-4F9374692E2D}" dt="2024-01-03T22:07:22.953" v="307" actId="26606"/>
          <ac:spMkLst>
            <pc:docMk/>
            <pc:sldMk cId="2088088470" sldId="364"/>
            <ac:spMk id="9" creationId="{F94AA2BD-2E3F-4B1D-8127-5744B8115311}"/>
          </ac:spMkLst>
        </pc:spChg>
        <pc:spChg chg="add del">
          <ac:chgData name="Adam Goede" userId="1adf03b5-6465-4170-a090-1a3f40b9196d" providerId="ADAL" clId="{6CC87FF6-2E2C-4D11-9F66-4F9374692E2D}" dt="2024-01-03T22:02:52.174" v="302" actId="26606"/>
          <ac:spMkLst>
            <pc:docMk/>
            <pc:sldMk cId="2088088470" sldId="364"/>
            <ac:spMk id="10" creationId="{F13C74B1-5B17-4795-BED0-7140497B445A}"/>
          </ac:spMkLst>
        </pc:spChg>
        <pc:spChg chg="add del">
          <ac:chgData name="Adam Goede" userId="1adf03b5-6465-4170-a090-1a3f40b9196d" providerId="ADAL" clId="{6CC87FF6-2E2C-4D11-9F66-4F9374692E2D}" dt="2024-01-03T22:02:52.174" v="302" actId="26606"/>
          <ac:spMkLst>
            <pc:docMk/>
            <pc:sldMk cId="2088088470" sldId="364"/>
            <ac:spMk id="12" creationId="{D4974D33-8DC5-464E-8C6D-BE58F0669C17}"/>
          </ac:spMkLst>
        </pc:spChg>
        <pc:spChg chg="add">
          <ac:chgData name="Adam Goede" userId="1adf03b5-6465-4170-a090-1a3f40b9196d" providerId="ADAL" clId="{6CC87FF6-2E2C-4D11-9F66-4F9374692E2D}" dt="2024-01-03T22:07:22.953" v="307" actId="26606"/>
          <ac:spMkLst>
            <pc:docMk/>
            <pc:sldMk cId="2088088470" sldId="364"/>
            <ac:spMk id="14" creationId="{4BD02261-2DC8-4AA8-9E16-7751AE892445}"/>
          </ac:spMkLst>
        </pc:spChg>
        <pc:spChg chg="add">
          <ac:chgData name="Adam Goede" userId="1adf03b5-6465-4170-a090-1a3f40b9196d" providerId="ADAL" clId="{6CC87FF6-2E2C-4D11-9F66-4F9374692E2D}" dt="2024-01-03T22:07:22.953" v="307" actId="26606"/>
          <ac:spMkLst>
            <pc:docMk/>
            <pc:sldMk cId="2088088470" sldId="364"/>
            <ac:spMk id="16" creationId="{3D752CF2-2291-40B5-B462-C17B174C10BC}"/>
          </ac:spMkLst>
        </pc:spChg>
        <pc:picChg chg="add del mod">
          <ac:chgData name="Adam Goede" userId="1adf03b5-6465-4170-a090-1a3f40b9196d" providerId="ADAL" clId="{6CC87FF6-2E2C-4D11-9F66-4F9374692E2D}" dt="2024-01-03T22:02:58.712" v="303" actId="478"/>
          <ac:picMkLst>
            <pc:docMk/>
            <pc:sldMk cId="2088088470" sldId="364"/>
            <ac:picMk id="5" creationId="{3AFF8C80-C253-B8AD-7208-20366BC97542}"/>
          </ac:picMkLst>
        </pc:picChg>
        <pc:picChg chg="add mod">
          <ac:chgData name="Adam Goede" userId="1adf03b5-6465-4170-a090-1a3f40b9196d" providerId="ADAL" clId="{6CC87FF6-2E2C-4D11-9F66-4F9374692E2D}" dt="2024-01-03T22:07:22.953" v="307" actId="26606"/>
          <ac:picMkLst>
            <pc:docMk/>
            <pc:sldMk cId="2088088470" sldId="364"/>
            <ac:picMk id="7" creationId="{D8F5E475-38CF-263F-A118-1AB97449B0BD}"/>
          </ac:picMkLst>
        </pc:picChg>
      </pc:sldChg>
      <pc:sldChg chg="delSp modSp del mod">
        <pc:chgData name="Adam Goede" userId="1adf03b5-6465-4170-a090-1a3f40b9196d" providerId="ADAL" clId="{6CC87FF6-2E2C-4D11-9F66-4F9374692E2D}" dt="2024-01-08T20:33:31.430" v="3303" actId="47"/>
        <pc:sldMkLst>
          <pc:docMk/>
          <pc:sldMk cId="4079846566" sldId="365"/>
        </pc:sldMkLst>
        <pc:spChg chg="mod">
          <ac:chgData name="Adam Goede" userId="1adf03b5-6465-4170-a090-1a3f40b9196d" providerId="ADAL" clId="{6CC87FF6-2E2C-4D11-9F66-4F9374692E2D}" dt="2024-01-04T22:27:28.829" v="2727" actId="6549"/>
          <ac:spMkLst>
            <pc:docMk/>
            <pc:sldMk cId="4079846566" sldId="365"/>
            <ac:spMk id="39938" creationId="{00000000-0000-0000-0000-000000000000}"/>
          </ac:spMkLst>
        </pc:spChg>
        <pc:picChg chg="del">
          <ac:chgData name="Adam Goede" userId="1adf03b5-6465-4170-a090-1a3f40b9196d" providerId="ADAL" clId="{6CC87FF6-2E2C-4D11-9F66-4F9374692E2D}" dt="2024-01-04T22:27:26.210" v="2726" actId="478"/>
          <ac:picMkLst>
            <pc:docMk/>
            <pc:sldMk cId="4079846566" sldId="365"/>
            <ac:picMk id="4" creationId="{18D7C560-A7F4-550D-3BAF-FA72D52B44FC}"/>
          </ac:picMkLst>
        </pc:picChg>
      </pc:sldChg>
      <pc:sldChg chg="modSp mod">
        <pc:chgData name="Adam Goede" userId="1adf03b5-6465-4170-a090-1a3f40b9196d" providerId="ADAL" clId="{6CC87FF6-2E2C-4D11-9F66-4F9374692E2D}" dt="2024-01-10T20:37:59.672" v="8645" actId="20577"/>
        <pc:sldMkLst>
          <pc:docMk/>
          <pc:sldMk cId="2753806980" sldId="366"/>
        </pc:sldMkLst>
        <pc:spChg chg="mod">
          <ac:chgData name="Adam Goede" userId="1adf03b5-6465-4170-a090-1a3f40b9196d" providerId="ADAL" clId="{6CC87FF6-2E2C-4D11-9F66-4F9374692E2D}" dt="2024-01-10T20:37:59.672" v="8645" actId="20577"/>
          <ac:spMkLst>
            <pc:docMk/>
            <pc:sldMk cId="2753806980" sldId="366"/>
            <ac:spMk id="39938" creationId="{00000000-0000-0000-0000-000000000000}"/>
          </ac:spMkLst>
        </pc:spChg>
      </pc:sldChg>
      <pc:sldChg chg="addSp delSp modSp add mod modNotesTx">
        <pc:chgData name="Adam Goede" userId="1adf03b5-6465-4170-a090-1a3f40b9196d" providerId="ADAL" clId="{6CC87FF6-2E2C-4D11-9F66-4F9374692E2D}" dt="2024-01-10T20:26:38.378" v="8478" actId="1037"/>
        <pc:sldMkLst>
          <pc:docMk/>
          <pc:sldMk cId="64778536" sldId="367"/>
        </pc:sldMkLst>
        <pc:spChg chg="mod">
          <ac:chgData name="Adam Goede" userId="1adf03b5-6465-4170-a090-1a3f40b9196d" providerId="ADAL" clId="{6CC87FF6-2E2C-4D11-9F66-4F9374692E2D}" dt="2024-01-10T20:26:22.805" v="8472" actId="20577"/>
          <ac:spMkLst>
            <pc:docMk/>
            <pc:sldMk cId="64778536" sldId="367"/>
            <ac:spMk id="4098" creationId="{00000000-0000-0000-0000-000000000000}"/>
          </ac:spMkLst>
        </pc:spChg>
        <pc:picChg chg="add del mod">
          <ac:chgData name="Adam Goede" userId="1adf03b5-6465-4170-a090-1a3f40b9196d" providerId="ADAL" clId="{6CC87FF6-2E2C-4D11-9F66-4F9374692E2D}" dt="2024-01-10T20:25:04.214" v="8450" actId="478"/>
          <ac:picMkLst>
            <pc:docMk/>
            <pc:sldMk cId="64778536" sldId="367"/>
            <ac:picMk id="3" creationId="{3EBF7DFC-68D5-6F98-0E4F-9324E257F763}"/>
          </ac:picMkLst>
        </pc:picChg>
        <pc:picChg chg="del">
          <ac:chgData name="Adam Goede" userId="1adf03b5-6465-4170-a090-1a3f40b9196d" providerId="ADAL" clId="{6CC87FF6-2E2C-4D11-9F66-4F9374692E2D}" dt="2024-01-09T17:42:32.750" v="6303" actId="478"/>
          <ac:picMkLst>
            <pc:docMk/>
            <pc:sldMk cId="64778536" sldId="367"/>
            <ac:picMk id="4" creationId="{38BF7C60-D738-3DEF-A274-FDCC334B6E22}"/>
          </ac:picMkLst>
        </pc:picChg>
        <pc:picChg chg="add mod">
          <ac:chgData name="Adam Goede" userId="1adf03b5-6465-4170-a090-1a3f40b9196d" providerId="ADAL" clId="{6CC87FF6-2E2C-4D11-9F66-4F9374692E2D}" dt="2024-01-10T20:26:38.378" v="8478" actId="1037"/>
          <ac:picMkLst>
            <pc:docMk/>
            <pc:sldMk cId="64778536" sldId="367"/>
            <ac:picMk id="4" creationId="{48F2A790-28B9-41F4-7AC5-466715F9EFDC}"/>
          </ac:picMkLst>
        </pc:picChg>
      </pc:sldChg>
      <pc:sldChg chg="addSp modSp add mod modNotesTx">
        <pc:chgData name="Adam Goede" userId="1adf03b5-6465-4170-a090-1a3f40b9196d" providerId="ADAL" clId="{6CC87FF6-2E2C-4D11-9F66-4F9374692E2D}" dt="2024-01-10T20:30:45.212" v="8565" actId="20577"/>
        <pc:sldMkLst>
          <pc:docMk/>
          <pc:sldMk cId="1992479740" sldId="368"/>
        </pc:sldMkLst>
        <pc:spChg chg="mod">
          <ac:chgData name="Adam Goede" userId="1adf03b5-6465-4170-a090-1a3f40b9196d" providerId="ADAL" clId="{6CC87FF6-2E2C-4D11-9F66-4F9374692E2D}" dt="2024-01-10T20:29:36.072" v="8530" actId="20577"/>
          <ac:spMkLst>
            <pc:docMk/>
            <pc:sldMk cId="1992479740" sldId="368"/>
            <ac:spMk id="7170" creationId="{00000000-0000-0000-0000-000000000000}"/>
          </ac:spMkLst>
        </pc:spChg>
        <pc:picChg chg="add mod">
          <ac:chgData name="Adam Goede" userId="1adf03b5-6465-4170-a090-1a3f40b9196d" providerId="ADAL" clId="{6CC87FF6-2E2C-4D11-9F66-4F9374692E2D}" dt="2024-01-10T20:29:43.293" v="8540" actId="1035"/>
          <ac:picMkLst>
            <pc:docMk/>
            <pc:sldMk cId="1992479740" sldId="368"/>
            <ac:picMk id="3" creationId="{F55714CB-AB95-C9F9-768F-F917134CF193}"/>
          </ac:picMkLst>
        </pc:picChg>
      </pc:sldChg>
      <pc:sldChg chg="addSp modSp add mod modNotesTx">
        <pc:chgData name="Adam Goede" userId="1adf03b5-6465-4170-a090-1a3f40b9196d" providerId="ADAL" clId="{6CC87FF6-2E2C-4D11-9F66-4F9374692E2D}" dt="2024-01-10T20:33:13.680" v="8617" actId="1035"/>
        <pc:sldMkLst>
          <pc:docMk/>
          <pc:sldMk cId="3295130984" sldId="369"/>
        </pc:sldMkLst>
        <pc:spChg chg="mod">
          <ac:chgData name="Adam Goede" userId="1adf03b5-6465-4170-a090-1a3f40b9196d" providerId="ADAL" clId="{6CC87FF6-2E2C-4D11-9F66-4F9374692E2D}" dt="2024-01-09T20:40:47.317" v="6991" actId="6549"/>
          <ac:spMkLst>
            <pc:docMk/>
            <pc:sldMk cId="3295130984" sldId="369"/>
            <ac:spMk id="19458" creationId="{00000000-0000-0000-0000-000000000000}"/>
          </ac:spMkLst>
        </pc:spChg>
        <pc:picChg chg="add mod">
          <ac:chgData name="Adam Goede" userId="1adf03b5-6465-4170-a090-1a3f40b9196d" providerId="ADAL" clId="{6CC87FF6-2E2C-4D11-9F66-4F9374692E2D}" dt="2024-01-10T20:33:13.680" v="8617" actId="1035"/>
          <ac:picMkLst>
            <pc:docMk/>
            <pc:sldMk cId="3295130984" sldId="369"/>
            <ac:picMk id="3" creationId="{C973876E-E1AB-9082-8874-A1488461CE58}"/>
          </ac:picMkLst>
        </pc:picChg>
      </pc:sldChg>
      <pc:sldChg chg="addSp delSp modSp add mod modNotesTx">
        <pc:chgData name="Adam Goede" userId="1adf03b5-6465-4170-a090-1a3f40b9196d" providerId="ADAL" clId="{6CC87FF6-2E2C-4D11-9F66-4F9374692E2D}" dt="2024-01-10T19:52:46.620" v="7757" actId="1037"/>
        <pc:sldMkLst>
          <pc:docMk/>
          <pc:sldMk cId="37127580" sldId="370"/>
        </pc:sldMkLst>
        <pc:spChg chg="mod">
          <ac:chgData name="Adam Goede" userId="1adf03b5-6465-4170-a090-1a3f40b9196d" providerId="ADAL" clId="{6CC87FF6-2E2C-4D11-9F66-4F9374692E2D}" dt="2024-01-09T20:54:48.849" v="7116" actId="20577"/>
          <ac:spMkLst>
            <pc:docMk/>
            <pc:sldMk cId="37127580" sldId="370"/>
            <ac:spMk id="7170" creationId="{00000000-0000-0000-0000-000000000000}"/>
          </ac:spMkLst>
        </pc:spChg>
        <pc:picChg chg="del">
          <ac:chgData name="Adam Goede" userId="1adf03b5-6465-4170-a090-1a3f40b9196d" providerId="ADAL" clId="{6CC87FF6-2E2C-4D11-9F66-4F9374692E2D}" dt="2024-01-09T20:43:49.017" v="7009" actId="478"/>
          <ac:picMkLst>
            <pc:docMk/>
            <pc:sldMk cId="37127580" sldId="370"/>
            <ac:picMk id="3" creationId="{696F8722-5736-1153-EA23-AC0B8D697876}"/>
          </ac:picMkLst>
        </pc:picChg>
        <pc:picChg chg="add mod">
          <ac:chgData name="Adam Goede" userId="1adf03b5-6465-4170-a090-1a3f40b9196d" providerId="ADAL" clId="{6CC87FF6-2E2C-4D11-9F66-4F9374692E2D}" dt="2024-01-10T19:52:46.620" v="7757" actId="1037"/>
          <ac:picMkLst>
            <pc:docMk/>
            <pc:sldMk cId="37127580" sldId="370"/>
            <ac:picMk id="4" creationId="{BFEA3497-738B-C31C-B04E-C424F1176397}"/>
          </ac:picMkLst>
        </pc:picChg>
      </pc:sldChg>
      <pc:sldChg chg="addSp modSp add mod modNotesTx">
        <pc:chgData name="Adam Goede" userId="1adf03b5-6465-4170-a090-1a3f40b9196d" providerId="ADAL" clId="{6CC87FF6-2E2C-4D11-9F66-4F9374692E2D}" dt="2024-01-10T18:59:56.546" v="7404" actId="20577"/>
        <pc:sldMkLst>
          <pc:docMk/>
          <pc:sldMk cId="262769518" sldId="371"/>
        </pc:sldMkLst>
        <pc:spChg chg="mod">
          <ac:chgData name="Adam Goede" userId="1adf03b5-6465-4170-a090-1a3f40b9196d" providerId="ADAL" clId="{6CC87FF6-2E2C-4D11-9F66-4F9374692E2D}" dt="2024-01-10T18:59:56.546" v="7404" actId="20577"/>
          <ac:spMkLst>
            <pc:docMk/>
            <pc:sldMk cId="262769518" sldId="371"/>
            <ac:spMk id="39938" creationId="{00000000-0000-0000-0000-000000000000}"/>
          </ac:spMkLst>
        </pc:spChg>
        <pc:picChg chg="add mod">
          <ac:chgData name="Adam Goede" userId="1adf03b5-6465-4170-a090-1a3f40b9196d" providerId="ADAL" clId="{6CC87FF6-2E2C-4D11-9F66-4F9374692E2D}" dt="2024-01-10T18:56:37.908" v="7220" actId="1076"/>
          <ac:picMkLst>
            <pc:docMk/>
            <pc:sldMk cId="262769518" sldId="371"/>
            <ac:picMk id="3" creationId="{D51CD18F-2A03-E79F-0E40-BDB1EE319519}"/>
          </ac:picMkLst>
        </pc:picChg>
      </pc:sldChg>
    </pc:docChg>
  </pc:docChgLst>
  <pc:docChgLst>
    <pc:chgData name="Adam Goede" userId="1adf03b5-6465-4170-a090-1a3f40b9196d" providerId="ADAL" clId="{09DC7B94-9B7D-42C9-A990-D3A0AD3EC7EE}"/>
    <pc:docChg chg="undo custSel addSld delSld modSld sldOrd">
      <pc:chgData name="Adam Goede" userId="1adf03b5-6465-4170-a090-1a3f40b9196d" providerId="ADAL" clId="{09DC7B94-9B7D-42C9-A990-D3A0AD3EC7EE}" dt="2023-01-06T17:44:03.981" v="11136" actId="1035"/>
      <pc:docMkLst>
        <pc:docMk/>
      </pc:docMkLst>
      <pc:sldChg chg="addSp delSp modSp mod ord modNotesTx">
        <pc:chgData name="Adam Goede" userId="1adf03b5-6465-4170-a090-1a3f40b9196d" providerId="ADAL" clId="{09DC7B94-9B7D-42C9-A990-D3A0AD3EC7EE}" dt="2023-01-06T17:40:59.508" v="11044" actId="20577"/>
        <pc:sldMkLst>
          <pc:docMk/>
          <pc:sldMk cId="0" sldId="263"/>
        </pc:sldMkLst>
        <pc:spChg chg="mod">
          <ac:chgData name="Adam Goede" userId="1adf03b5-6465-4170-a090-1a3f40b9196d" providerId="ADAL" clId="{09DC7B94-9B7D-42C9-A990-D3A0AD3EC7EE}" dt="2023-01-06T17:40:59.508" v="11044" actId="20577"/>
          <ac:spMkLst>
            <pc:docMk/>
            <pc:sldMk cId="0" sldId="263"/>
            <ac:spMk id="4098" creationId="{00000000-0000-0000-0000-000000000000}"/>
          </ac:spMkLst>
        </pc:spChg>
        <pc:picChg chg="add mod">
          <ac:chgData name="Adam Goede" userId="1adf03b5-6465-4170-a090-1a3f40b9196d" providerId="ADAL" clId="{09DC7B94-9B7D-42C9-A990-D3A0AD3EC7EE}" dt="2022-12-28T21:38:05.371" v="1971" actId="14100"/>
          <ac:picMkLst>
            <pc:docMk/>
            <pc:sldMk cId="0" sldId="263"/>
            <ac:picMk id="3" creationId="{2FFEE695-3E93-4A17-0BEB-2FD9D1414CC8}"/>
          </ac:picMkLst>
        </pc:picChg>
        <pc:picChg chg="del">
          <ac:chgData name="Adam Goede" userId="1adf03b5-6465-4170-a090-1a3f40b9196d" providerId="ADAL" clId="{09DC7B94-9B7D-42C9-A990-D3A0AD3EC7EE}" dt="2022-12-28T21:06:44.985" v="1534" actId="478"/>
          <ac:picMkLst>
            <pc:docMk/>
            <pc:sldMk cId="0" sldId="263"/>
            <ac:picMk id="4" creationId="{66D63248-64EC-4C64-9758-5B15D46EAE05}"/>
          </ac:picMkLst>
        </pc:picChg>
      </pc:sldChg>
      <pc:sldChg chg="addSp delSp modSp mod setBg delCm modNotesTx">
        <pc:chgData name="Adam Goede" userId="1adf03b5-6465-4170-a090-1a3f40b9196d" providerId="ADAL" clId="{09DC7B94-9B7D-42C9-A990-D3A0AD3EC7EE}" dt="2023-01-06T15:49:58.936" v="10506"/>
        <pc:sldMkLst>
          <pc:docMk/>
          <pc:sldMk cId="0" sldId="277"/>
        </pc:sldMkLst>
        <pc:spChg chg="add mod">
          <ac:chgData name="Adam Goede" userId="1adf03b5-6465-4170-a090-1a3f40b9196d" providerId="ADAL" clId="{09DC7B94-9B7D-42C9-A990-D3A0AD3EC7EE}" dt="2022-12-28T20:36:35.978" v="509" actId="1036"/>
          <ac:spMkLst>
            <pc:docMk/>
            <pc:sldMk cId="0" sldId="277"/>
            <ac:spMk id="5" creationId="{17F12523-090E-8F6A-B2A2-6AA3DA4D3A40}"/>
          </ac:spMkLst>
        </pc:spChg>
        <pc:spChg chg="mod ord">
          <ac:chgData name="Adam Goede" userId="1adf03b5-6465-4170-a090-1a3f40b9196d" providerId="ADAL" clId="{09DC7B94-9B7D-42C9-A990-D3A0AD3EC7EE}" dt="2022-12-30T15:34:55.589" v="9812" actId="207"/>
          <ac:spMkLst>
            <pc:docMk/>
            <pc:sldMk cId="0" sldId="277"/>
            <ac:spMk id="3075" creationId="{00000000-0000-0000-0000-000000000000}"/>
          </ac:spMkLst>
        </pc:spChg>
        <pc:spChg chg="mod">
          <ac:chgData name="Adam Goede" userId="1adf03b5-6465-4170-a090-1a3f40b9196d" providerId="ADAL" clId="{09DC7B94-9B7D-42C9-A990-D3A0AD3EC7EE}" dt="2022-12-30T15:35:14.317" v="9813" actId="207"/>
          <ac:spMkLst>
            <pc:docMk/>
            <pc:sldMk cId="0" sldId="277"/>
            <ac:spMk id="5122" creationId="{00000000-0000-0000-0000-000000000000}"/>
          </ac:spMkLst>
        </pc:spChg>
        <pc:spChg chg="add del">
          <ac:chgData name="Adam Goede" userId="1adf03b5-6465-4170-a090-1a3f40b9196d" providerId="ADAL" clId="{09DC7B94-9B7D-42C9-A990-D3A0AD3EC7EE}" dt="2022-12-28T20:35:13.938" v="493" actId="26606"/>
          <ac:spMkLst>
            <pc:docMk/>
            <pc:sldMk cId="0" sldId="277"/>
            <ac:spMk id="5127" creationId="{8108D317-7CBD-4897-BD1F-959436D2A3BE}"/>
          </ac:spMkLst>
        </pc:spChg>
        <pc:spChg chg="add del">
          <ac:chgData name="Adam Goede" userId="1adf03b5-6465-4170-a090-1a3f40b9196d" providerId="ADAL" clId="{09DC7B94-9B7D-42C9-A990-D3A0AD3EC7EE}" dt="2022-12-28T20:35:13.938" v="493" actId="26606"/>
          <ac:spMkLst>
            <pc:docMk/>
            <pc:sldMk cId="0" sldId="277"/>
            <ac:spMk id="5129" creationId="{D6297641-8B9F-4767-9606-8A11313227BF}"/>
          </ac:spMkLst>
        </pc:spChg>
        <pc:spChg chg="add del">
          <ac:chgData name="Adam Goede" userId="1adf03b5-6465-4170-a090-1a3f40b9196d" providerId="ADAL" clId="{09DC7B94-9B7D-42C9-A990-D3A0AD3EC7EE}" dt="2022-12-28T20:35:13.938" v="493" actId="26606"/>
          <ac:spMkLst>
            <pc:docMk/>
            <pc:sldMk cId="0" sldId="277"/>
            <ac:spMk id="5131" creationId="{D8F3CA65-EA00-46B4-9616-39E6853F7BED}"/>
          </ac:spMkLst>
        </pc:spChg>
        <pc:spChg chg="add">
          <ac:chgData name="Adam Goede" userId="1adf03b5-6465-4170-a090-1a3f40b9196d" providerId="ADAL" clId="{09DC7B94-9B7D-42C9-A990-D3A0AD3EC7EE}" dt="2022-12-28T20:35:13.938" v="493" actId="26606"/>
          <ac:spMkLst>
            <pc:docMk/>
            <pc:sldMk cId="0" sldId="277"/>
            <ac:spMk id="5136" creationId="{8108D317-7CBD-4897-BD1F-959436D2A3BE}"/>
          </ac:spMkLst>
        </pc:spChg>
        <pc:spChg chg="add">
          <ac:chgData name="Adam Goede" userId="1adf03b5-6465-4170-a090-1a3f40b9196d" providerId="ADAL" clId="{09DC7B94-9B7D-42C9-A990-D3A0AD3EC7EE}" dt="2022-12-28T20:35:13.938" v="493" actId="26606"/>
          <ac:spMkLst>
            <pc:docMk/>
            <pc:sldMk cId="0" sldId="277"/>
            <ac:spMk id="5138" creationId="{D6297641-8B9F-4767-9606-8A11313227BF}"/>
          </ac:spMkLst>
        </pc:spChg>
        <pc:spChg chg="add">
          <ac:chgData name="Adam Goede" userId="1adf03b5-6465-4170-a090-1a3f40b9196d" providerId="ADAL" clId="{09DC7B94-9B7D-42C9-A990-D3A0AD3EC7EE}" dt="2022-12-28T20:35:13.938" v="493" actId="26606"/>
          <ac:spMkLst>
            <pc:docMk/>
            <pc:sldMk cId="0" sldId="277"/>
            <ac:spMk id="5140" creationId="{D8F3CA65-EA00-46B4-9616-39E6853F7BED}"/>
          </ac:spMkLst>
        </pc:spChg>
        <pc:picChg chg="add del mod">
          <ac:chgData name="Adam Goede" userId="1adf03b5-6465-4170-a090-1a3f40b9196d" providerId="ADAL" clId="{09DC7B94-9B7D-42C9-A990-D3A0AD3EC7EE}" dt="2022-12-28T20:34:05.957" v="487" actId="478"/>
          <ac:picMkLst>
            <pc:docMk/>
            <pc:sldMk cId="0" sldId="277"/>
            <ac:picMk id="3" creationId="{8A5DA5AD-8EF1-BCBD-9777-F740DBEF8979}"/>
          </ac:picMkLst>
        </pc:picChg>
        <pc:picChg chg="del">
          <ac:chgData name="Adam Goede" userId="1adf03b5-6465-4170-a090-1a3f40b9196d" providerId="ADAL" clId="{09DC7B94-9B7D-42C9-A990-D3A0AD3EC7EE}" dt="2022-12-28T20:19:10.130" v="465" actId="478"/>
          <ac:picMkLst>
            <pc:docMk/>
            <pc:sldMk cId="0" sldId="277"/>
            <ac:picMk id="4" creationId="{087848C0-1C4B-4C52-B945-FD3228EDD2A3}"/>
          </ac:picMkLst>
        </pc:picChg>
        <pc:picChg chg="add mod ord">
          <ac:chgData name="Adam Goede" userId="1adf03b5-6465-4170-a090-1a3f40b9196d" providerId="ADAL" clId="{09DC7B94-9B7D-42C9-A990-D3A0AD3EC7EE}" dt="2022-12-28T20:35:13.938" v="493" actId="26606"/>
          <ac:picMkLst>
            <pc:docMk/>
            <pc:sldMk cId="0" sldId="277"/>
            <ac:picMk id="7" creationId="{8FB15900-9B9C-F8A9-70A6-82CB51200A4E}"/>
          </ac:picMkLst>
        </pc:picChg>
      </pc:sldChg>
      <pc:sldChg chg="addSp delSp modSp mod modNotesTx">
        <pc:chgData name="Adam Goede" userId="1adf03b5-6465-4170-a090-1a3f40b9196d" providerId="ADAL" clId="{09DC7B94-9B7D-42C9-A990-D3A0AD3EC7EE}" dt="2022-12-29T15:23:39.819" v="4327" actId="20577"/>
        <pc:sldMkLst>
          <pc:docMk/>
          <pc:sldMk cId="0" sldId="283"/>
        </pc:sldMkLst>
        <pc:spChg chg="mod">
          <ac:chgData name="Adam Goede" userId="1adf03b5-6465-4170-a090-1a3f40b9196d" providerId="ADAL" clId="{09DC7B94-9B7D-42C9-A990-D3A0AD3EC7EE}" dt="2022-12-29T15:20:22.882" v="3974" actId="1035"/>
          <ac:spMkLst>
            <pc:docMk/>
            <pc:sldMk cId="0" sldId="283"/>
            <ac:spMk id="7170" creationId="{00000000-0000-0000-0000-000000000000}"/>
          </ac:spMkLst>
        </pc:spChg>
        <pc:picChg chg="add mod modCrop">
          <ac:chgData name="Adam Goede" userId="1adf03b5-6465-4170-a090-1a3f40b9196d" providerId="ADAL" clId="{09DC7B94-9B7D-42C9-A990-D3A0AD3EC7EE}" dt="2022-12-29T15:20:53.506" v="3985" actId="732"/>
          <ac:picMkLst>
            <pc:docMk/>
            <pc:sldMk cId="0" sldId="283"/>
            <ac:picMk id="3" creationId="{928F998F-6331-3991-F0DC-FF1A5E1FC855}"/>
          </ac:picMkLst>
        </pc:picChg>
        <pc:picChg chg="del">
          <ac:chgData name="Adam Goede" userId="1adf03b5-6465-4170-a090-1a3f40b9196d" providerId="ADAL" clId="{09DC7B94-9B7D-42C9-A990-D3A0AD3EC7EE}" dt="2022-12-29T15:10:00.895" v="3834" actId="478"/>
          <ac:picMkLst>
            <pc:docMk/>
            <pc:sldMk cId="0" sldId="283"/>
            <ac:picMk id="4" creationId="{890E8E35-75AC-4BE1-8E41-82A4249D617C}"/>
          </ac:picMkLst>
        </pc:picChg>
      </pc:sldChg>
      <pc:sldChg chg="modSp mod">
        <pc:chgData name="Adam Goede" userId="1adf03b5-6465-4170-a090-1a3f40b9196d" providerId="ADAL" clId="{09DC7B94-9B7D-42C9-A990-D3A0AD3EC7EE}" dt="2022-12-30T14:47:12.222" v="9692" actId="20577"/>
        <pc:sldMkLst>
          <pc:docMk/>
          <pc:sldMk cId="0" sldId="286"/>
        </pc:sldMkLst>
        <pc:spChg chg="mod">
          <ac:chgData name="Adam Goede" userId="1adf03b5-6465-4170-a090-1a3f40b9196d" providerId="ADAL" clId="{09DC7B94-9B7D-42C9-A990-D3A0AD3EC7EE}" dt="2022-12-30T14:46:46.798" v="9686" actId="20577"/>
          <ac:spMkLst>
            <pc:docMk/>
            <pc:sldMk cId="0" sldId="286"/>
            <ac:spMk id="64515" creationId="{00000000-0000-0000-0000-000000000000}"/>
          </ac:spMkLst>
        </pc:spChg>
        <pc:spChg chg="mod">
          <ac:chgData name="Adam Goede" userId="1adf03b5-6465-4170-a090-1a3f40b9196d" providerId="ADAL" clId="{09DC7B94-9B7D-42C9-A990-D3A0AD3EC7EE}" dt="2022-12-30T14:47:12.222" v="9692" actId="20577"/>
          <ac:spMkLst>
            <pc:docMk/>
            <pc:sldMk cId="0" sldId="286"/>
            <ac:spMk id="64516" creationId="{00000000-0000-0000-0000-000000000000}"/>
          </ac:spMkLst>
        </pc:spChg>
      </pc:sldChg>
      <pc:sldChg chg="addSp delSp modSp del mod">
        <pc:chgData name="Adam Goede" userId="1adf03b5-6465-4170-a090-1a3f40b9196d" providerId="ADAL" clId="{09DC7B94-9B7D-42C9-A990-D3A0AD3EC7EE}" dt="2022-12-30T14:54:24.970" v="9775" actId="47"/>
        <pc:sldMkLst>
          <pc:docMk/>
          <pc:sldMk cId="0" sldId="287"/>
        </pc:sldMkLst>
        <pc:spChg chg="mod">
          <ac:chgData name="Adam Goede" userId="1adf03b5-6465-4170-a090-1a3f40b9196d" providerId="ADAL" clId="{09DC7B94-9B7D-42C9-A990-D3A0AD3EC7EE}" dt="2022-12-30T14:51:29.710" v="9747" actId="1035"/>
          <ac:spMkLst>
            <pc:docMk/>
            <pc:sldMk cId="0" sldId="287"/>
            <ac:spMk id="68610" creationId="{00000000-0000-0000-0000-000000000000}"/>
          </ac:spMkLst>
        </pc:spChg>
        <pc:spChg chg="mod">
          <ac:chgData name="Adam Goede" userId="1adf03b5-6465-4170-a090-1a3f40b9196d" providerId="ADAL" clId="{09DC7B94-9B7D-42C9-A990-D3A0AD3EC7EE}" dt="2022-12-30T14:51:57.758" v="9761" actId="1038"/>
          <ac:spMkLst>
            <pc:docMk/>
            <pc:sldMk cId="0" sldId="287"/>
            <ac:spMk id="68611" creationId="{00000000-0000-0000-0000-000000000000}"/>
          </ac:spMkLst>
        </pc:spChg>
        <pc:picChg chg="add mod">
          <ac:chgData name="Adam Goede" userId="1adf03b5-6465-4170-a090-1a3f40b9196d" providerId="ADAL" clId="{09DC7B94-9B7D-42C9-A990-D3A0AD3EC7EE}" dt="2022-12-30T14:51:20.116" v="9730" actId="1038"/>
          <ac:picMkLst>
            <pc:docMk/>
            <pc:sldMk cId="0" sldId="287"/>
            <ac:picMk id="3" creationId="{22972488-1203-D314-7448-87ACB373203B}"/>
          </ac:picMkLst>
        </pc:picChg>
        <pc:picChg chg="mod">
          <ac:chgData name="Adam Goede" userId="1adf03b5-6465-4170-a090-1a3f40b9196d" providerId="ADAL" clId="{09DC7B94-9B7D-42C9-A990-D3A0AD3EC7EE}" dt="2022-12-30T14:51:46.171" v="9750" actId="1076"/>
          <ac:picMkLst>
            <pc:docMk/>
            <pc:sldMk cId="0" sldId="287"/>
            <ac:picMk id="4" creationId="{805E51D1-72B6-4C51-9418-E77B845AAAC8}"/>
          </ac:picMkLst>
        </pc:picChg>
        <pc:picChg chg="del">
          <ac:chgData name="Adam Goede" userId="1adf03b5-6465-4170-a090-1a3f40b9196d" providerId="ADAL" clId="{09DC7B94-9B7D-42C9-A990-D3A0AD3EC7EE}" dt="2022-12-30T14:49:10.552" v="9693" actId="478"/>
          <ac:picMkLst>
            <pc:docMk/>
            <pc:sldMk cId="0" sldId="287"/>
            <ac:picMk id="5" creationId="{13B55C31-3E15-444C-8346-989E0A08DDB7}"/>
          </ac:picMkLst>
        </pc:picChg>
      </pc:sldChg>
      <pc:sldChg chg="addSp delSp modSp mod delCm modNotesTx">
        <pc:chgData name="Adam Goede" userId="1adf03b5-6465-4170-a090-1a3f40b9196d" providerId="ADAL" clId="{09DC7B94-9B7D-42C9-A990-D3A0AD3EC7EE}" dt="2023-01-06T17:40:08.899" v="10996" actId="20577"/>
        <pc:sldMkLst>
          <pc:docMk/>
          <pc:sldMk cId="0" sldId="288"/>
        </pc:sldMkLst>
        <pc:spChg chg="mod">
          <ac:chgData name="Adam Goede" userId="1adf03b5-6465-4170-a090-1a3f40b9196d" providerId="ADAL" clId="{09DC7B94-9B7D-42C9-A990-D3A0AD3EC7EE}" dt="2023-01-06T17:40:08.899" v="10996" actId="20577"/>
          <ac:spMkLst>
            <pc:docMk/>
            <pc:sldMk cId="0" sldId="288"/>
            <ac:spMk id="27650" creationId="{00000000-0000-0000-0000-000000000000}"/>
          </ac:spMkLst>
        </pc:spChg>
        <pc:picChg chg="add mod modCrop">
          <ac:chgData name="Adam Goede" userId="1adf03b5-6465-4170-a090-1a3f40b9196d" providerId="ADAL" clId="{09DC7B94-9B7D-42C9-A990-D3A0AD3EC7EE}" dt="2022-12-28T21:31:26.443" v="1890" actId="1076"/>
          <ac:picMkLst>
            <pc:docMk/>
            <pc:sldMk cId="0" sldId="288"/>
            <ac:picMk id="3" creationId="{1FD5904E-F56A-9866-89BB-F29DA2942068}"/>
          </ac:picMkLst>
        </pc:picChg>
        <pc:picChg chg="del">
          <ac:chgData name="Adam Goede" userId="1adf03b5-6465-4170-a090-1a3f40b9196d" providerId="ADAL" clId="{09DC7B94-9B7D-42C9-A990-D3A0AD3EC7EE}" dt="2022-12-28T20:44:08.054" v="597" actId="478"/>
          <ac:picMkLst>
            <pc:docMk/>
            <pc:sldMk cId="0" sldId="288"/>
            <ac:picMk id="7" creationId="{EC636F7B-7503-4BCC-8372-0AF6678D5795}"/>
          </ac:picMkLst>
        </pc:picChg>
      </pc:sldChg>
      <pc:sldChg chg="delSp modSp mod modNotesTx">
        <pc:chgData name="Adam Goede" userId="1adf03b5-6465-4170-a090-1a3f40b9196d" providerId="ADAL" clId="{09DC7B94-9B7D-42C9-A990-D3A0AD3EC7EE}" dt="2023-01-06T17:41:25.209" v="11108" actId="1076"/>
        <pc:sldMkLst>
          <pc:docMk/>
          <pc:sldMk cId="0" sldId="289"/>
        </pc:sldMkLst>
        <pc:spChg chg="mod">
          <ac:chgData name="Adam Goede" userId="1adf03b5-6465-4170-a090-1a3f40b9196d" providerId="ADAL" clId="{09DC7B94-9B7D-42C9-A990-D3A0AD3EC7EE}" dt="2023-01-06T17:41:25.209" v="11108" actId="1076"/>
          <ac:spMkLst>
            <pc:docMk/>
            <pc:sldMk cId="0" sldId="289"/>
            <ac:spMk id="3" creationId="{02E8FB89-0A1F-4E39-9C0D-07595E4E4CC2}"/>
          </ac:spMkLst>
        </pc:spChg>
        <pc:spChg chg="mod">
          <ac:chgData name="Adam Goede" userId="1adf03b5-6465-4170-a090-1a3f40b9196d" providerId="ADAL" clId="{09DC7B94-9B7D-42C9-A990-D3A0AD3EC7EE}" dt="2023-01-06T17:41:16.046" v="11107" actId="20577"/>
          <ac:spMkLst>
            <pc:docMk/>
            <pc:sldMk cId="0" sldId="289"/>
            <ac:spMk id="6146" creationId="{00000000-0000-0000-0000-000000000000}"/>
          </ac:spMkLst>
        </pc:spChg>
        <pc:picChg chg="del">
          <ac:chgData name="Adam Goede" userId="1adf03b5-6465-4170-a090-1a3f40b9196d" providerId="ADAL" clId="{09DC7B94-9B7D-42C9-A990-D3A0AD3EC7EE}" dt="2022-12-28T21:14:53.520" v="1611" actId="478"/>
          <ac:picMkLst>
            <pc:docMk/>
            <pc:sldMk cId="0" sldId="289"/>
            <ac:picMk id="5" creationId="{736B656F-C6DC-4E2A-B59F-34103F471589}"/>
          </ac:picMkLst>
        </pc:picChg>
      </pc:sldChg>
      <pc:sldChg chg="modSp del mod">
        <pc:chgData name="Adam Goede" userId="1adf03b5-6465-4170-a090-1a3f40b9196d" providerId="ADAL" clId="{09DC7B94-9B7D-42C9-A990-D3A0AD3EC7EE}" dt="2022-12-30T14:34:42.186" v="9666" actId="47"/>
        <pc:sldMkLst>
          <pc:docMk/>
          <pc:sldMk cId="0" sldId="294"/>
        </pc:sldMkLst>
        <pc:spChg chg="mod">
          <ac:chgData name="Adam Goede" userId="1adf03b5-6465-4170-a090-1a3f40b9196d" providerId="ADAL" clId="{09DC7B94-9B7D-42C9-A990-D3A0AD3EC7EE}" dt="2022-12-30T14:33:47.310" v="9663" actId="21"/>
          <ac:spMkLst>
            <pc:docMk/>
            <pc:sldMk cId="0" sldId="294"/>
            <ac:spMk id="52226" creationId="{00000000-0000-0000-0000-000000000000}"/>
          </ac:spMkLst>
        </pc:spChg>
      </pc:sldChg>
      <pc:sldChg chg="addSp delSp modSp mod ord delCm modNotesTx">
        <pc:chgData name="Adam Goede" userId="1adf03b5-6465-4170-a090-1a3f40b9196d" providerId="ADAL" clId="{09DC7B94-9B7D-42C9-A990-D3A0AD3EC7EE}" dt="2023-01-06T15:52:49.925" v="10509"/>
        <pc:sldMkLst>
          <pc:docMk/>
          <pc:sldMk cId="0" sldId="295"/>
        </pc:sldMkLst>
        <pc:spChg chg="mod">
          <ac:chgData name="Adam Goede" userId="1adf03b5-6465-4170-a090-1a3f40b9196d" providerId="ADAL" clId="{09DC7B94-9B7D-42C9-A990-D3A0AD3EC7EE}" dt="2022-12-30T16:07:34.273" v="10494" actId="20577"/>
          <ac:spMkLst>
            <pc:docMk/>
            <pc:sldMk cId="0" sldId="295"/>
            <ac:spMk id="54274" creationId="{00000000-0000-0000-0000-000000000000}"/>
          </ac:spMkLst>
        </pc:spChg>
        <pc:picChg chg="add mod modCrop">
          <ac:chgData name="Adam Goede" userId="1adf03b5-6465-4170-a090-1a3f40b9196d" providerId="ADAL" clId="{09DC7B94-9B7D-42C9-A990-D3A0AD3EC7EE}" dt="2022-12-29T21:14:15.776" v="7640" actId="1076"/>
          <ac:picMkLst>
            <pc:docMk/>
            <pc:sldMk cId="0" sldId="295"/>
            <ac:picMk id="3" creationId="{A6C23C35-2F43-867D-AFC8-75A504A49179}"/>
          </ac:picMkLst>
        </pc:picChg>
        <pc:picChg chg="del">
          <ac:chgData name="Adam Goede" userId="1adf03b5-6465-4170-a090-1a3f40b9196d" providerId="ADAL" clId="{09DC7B94-9B7D-42C9-A990-D3A0AD3EC7EE}" dt="2022-12-29T21:05:57.130" v="7519" actId="478"/>
          <ac:picMkLst>
            <pc:docMk/>
            <pc:sldMk cId="0" sldId="295"/>
            <ac:picMk id="4" creationId="{2D892BD3-6FDF-453F-8C50-374CF444258A}"/>
          </ac:picMkLst>
        </pc:picChg>
      </pc:sldChg>
      <pc:sldChg chg="delSp modSp mod modNotesTx">
        <pc:chgData name="Adam Goede" userId="1adf03b5-6465-4170-a090-1a3f40b9196d" providerId="ADAL" clId="{09DC7B94-9B7D-42C9-A990-D3A0AD3EC7EE}" dt="2022-12-28T21:51:44.909" v="2149" actId="20577"/>
        <pc:sldMkLst>
          <pc:docMk/>
          <pc:sldMk cId="0" sldId="309"/>
        </pc:sldMkLst>
        <pc:spChg chg="mod">
          <ac:chgData name="Adam Goede" userId="1adf03b5-6465-4170-a090-1a3f40b9196d" providerId="ADAL" clId="{09DC7B94-9B7D-42C9-A990-D3A0AD3EC7EE}" dt="2022-12-28T21:51:44.909" v="2149" actId="20577"/>
          <ac:spMkLst>
            <pc:docMk/>
            <pc:sldMk cId="0" sldId="309"/>
            <ac:spMk id="17410" creationId="{00000000-0000-0000-0000-000000000000}"/>
          </ac:spMkLst>
        </pc:spChg>
        <pc:picChg chg="del">
          <ac:chgData name="Adam Goede" userId="1adf03b5-6465-4170-a090-1a3f40b9196d" providerId="ADAL" clId="{09DC7B94-9B7D-42C9-A990-D3A0AD3EC7EE}" dt="2022-12-28T21:50:11.903" v="2079" actId="478"/>
          <ac:picMkLst>
            <pc:docMk/>
            <pc:sldMk cId="0" sldId="309"/>
            <ac:picMk id="3" creationId="{F6B3689B-22B5-4E40-9A6F-592C96694C58}"/>
          </ac:picMkLst>
        </pc:picChg>
      </pc:sldChg>
      <pc:sldChg chg="modSp mod">
        <pc:chgData name="Adam Goede" userId="1adf03b5-6465-4170-a090-1a3f40b9196d" providerId="ADAL" clId="{09DC7B94-9B7D-42C9-A990-D3A0AD3EC7EE}" dt="2022-12-28T21:58:13.870" v="2837" actId="20577"/>
        <pc:sldMkLst>
          <pc:docMk/>
          <pc:sldMk cId="0" sldId="310"/>
        </pc:sldMkLst>
        <pc:spChg chg="mod">
          <ac:chgData name="Adam Goede" userId="1adf03b5-6465-4170-a090-1a3f40b9196d" providerId="ADAL" clId="{09DC7B94-9B7D-42C9-A990-D3A0AD3EC7EE}" dt="2022-12-28T21:58:13.870" v="2837" actId="20577"/>
          <ac:spMkLst>
            <pc:docMk/>
            <pc:sldMk cId="0" sldId="310"/>
            <ac:spMk id="19458" creationId="{00000000-0000-0000-0000-000000000000}"/>
          </ac:spMkLst>
        </pc:spChg>
      </pc:sldChg>
      <pc:sldChg chg="modSp mod modNotesTx">
        <pc:chgData name="Adam Goede" userId="1adf03b5-6465-4170-a090-1a3f40b9196d" providerId="ADAL" clId="{09DC7B94-9B7D-42C9-A990-D3A0AD3EC7EE}" dt="2022-12-30T16:09:19.440" v="10504" actId="20577"/>
        <pc:sldMkLst>
          <pc:docMk/>
          <pc:sldMk cId="0" sldId="315"/>
        </pc:sldMkLst>
        <pc:spChg chg="mod">
          <ac:chgData name="Adam Goede" userId="1adf03b5-6465-4170-a090-1a3f40b9196d" providerId="ADAL" clId="{09DC7B94-9B7D-42C9-A990-D3A0AD3EC7EE}" dt="2022-12-30T16:09:19.440" v="10504" actId="20577"/>
          <ac:spMkLst>
            <pc:docMk/>
            <pc:sldMk cId="0" sldId="315"/>
            <ac:spMk id="50178" creationId="{00000000-0000-0000-0000-000000000000}"/>
          </ac:spMkLst>
        </pc:spChg>
      </pc:sldChg>
      <pc:sldChg chg="addSp delSp modSp mod modNotesTx">
        <pc:chgData name="Adam Goede" userId="1adf03b5-6465-4170-a090-1a3f40b9196d" providerId="ADAL" clId="{09DC7B94-9B7D-42C9-A990-D3A0AD3EC7EE}" dt="2022-12-30T15:33:40.539" v="9811" actId="20577"/>
        <pc:sldMkLst>
          <pc:docMk/>
          <pc:sldMk cId="386140852" sldId="323"/>
        </pc:sldMkLst>
        <pc:spChg chg="mod">
          <ac:chgData name="Adam Goede" userId="1adf03b5-6465-4170-a090-1a3f40b9196d" providerId="ADAL" clId="{09DC7B94-9B7D-42C9-A990-D3A0AD3EC7EE}" dt="2022-12-28T19:51:41.639" v="6" actId="14100"/>
          <ac:spMkLst>
            <pc:docMk/>
            <pc:sldMk cId="386140852" sldId="323"/>
            <ac:spMk id="3" creationId="{A954ABF0-2FE6-45E6-A867-98E9D55AD1BE}"/>
          </ac:spMkLst>
        </pc:spChg>
        <pc:spChg chg="mod">
          <ac:chgData name="Adam Goede" userId="1adf03b5-6465-4170-a090-1a3f40b9196d" providerId="ADAL" clId="{09DC7B94-9B7D-42C9-A990-D3A0AD3EC7EE}" dt="2022-12-28T19:51:44.750" v="7" actId="14100"/>
          <ac:spMkLst>
            <pc:docMk/>
            <pc:sldMk cId="386140852" sldId="323"/>
            <ac:spMk id="5" creationId="{091FEECB-40BA-4F6A-B329-F5BAE8780F52}"/>
          </ac:spMkLst>
        </pc:spChg>
        <pc:spChg chg="add mod">
          <ac:chgData name="Adam Goede" userId="1adf03b5-6465-4170-a090-1a3f40b9196d" providerId="ADAL" clId="{09DC7B94-9B7D-42C9-A990-D3A0AD3EC7EE}" dt="2022-12-28T20:05:25.410" v="125" actId="1038"/>
          <ac:spMkLst>
            <pc:docMk/>
            <pc:sldMk cId="386140852" sldId="323"/>
            <ac:spMk id="12" creationId="{C2C73D78-618F-B9A6-C237-5E44B1BAAB04}"/>
          </ac:spMkLst>
        </pc:spChg>
        <pc:picChg chg="add del">
          <ac:chgData name="Adam Goede" userId="1adf03b5-6465-4170-a090-1a3f40b9196d" providerId="ADAL" clId="{09DC7B94-9B7D-42C9-A990-D3A0AD3EC7EE}" dt="2022-12-28T19:50:39.302" v="4" actId="478"/>
          <ac:picMkLst>
            <pc:docMk/>
            <pc:sldMk cId="386140852" sldId="323"/>
            <ac:picMk id="4" creationId="{E14DD7A3-141F-0F0F-B09F-5414266349D5}"/>
          </ac:picMkLst>
        </pc:picChg>
        <pc:picChg chg="del">
          <ac:chgData name="Adam Goede" userId="1adf03b5-6465-4170-a090-1a3f40b9196d" providerId="ADAL" clId="{09DC7B94-9B7D-42C9-A990-D3A0AD3EC7EE}" dt="2022-12-28T19:48:01.788" v="0" actId="478"/>
          <ac:picMkLst>
            <pc:docMk/>
            <pc:sldMk cId="386140852" sldId="323"/>
            <ac:picMk id="6" creationId="{BB1A9257-212E-468A-82AA-EED2B59C10EA}"/>
          </ac:picMkLst>
        </pc:picChg>
        <pc:picChg chg="add">
          <ac:chgData name="Adam Goede" userId="1adf03b5-6465-4170-a090-1a3f40b9196d" providerId="ADAL" clId="{09DC7B94-9B7D-42C9-A990-D3A0AD3EC7EE}" dt="2022-12-28T19:51:32.037" v="5" actId="22"/>
          <ac:picMkLst>
            <pc:docMk/>
            <pc:sldMk cId="386140852" sldId="323"/>
            <ac:picMk id="8" creationId="{E237FA17-6716-1D79-C758-5A6C77B65E8D}"/>
          </ac:picMkLst>
        </pc:picChg>
        <pc:picChg chg="add del mod">
          <ac:chgData name="Adam Goede" userId="1adf03b5-6465-4170-a090-1a3f40b9196d" providerId="ADAL" clId="{09DC7B94-9B7D-42C9-A990-D3A0AD3EC7EE}" dt="2022-12-28T19:54:26.130" v="13" actId="478"/>
          <ac:picMkLst>
            <pc:docMk/>
            <pc:sldMk cId="386140852" sldId="323"/>
            <ac:picMk id="9" creationId="{344788CB-8054-D6E8-5044-DAE858B6A174}"/>
          </ac:picMkLst>
        </pc:picChg>
        <pc:picChg chg="add mod">
          <ac:chgData name="Adam Goede" userId="1adf03b5-6465-4170-a090-1a3f40b9196d" providerId="ADAL" clId="{09DC7B94-9B7D-42C9-A990-D3A0AD3EC7EE}" dt="2022-12-28T20:03:04.766" v="82" actId="1038"/>
          <ac:picMkLst>
            <pc:docMk/>
            <pc:sldMk cId="386140852" sldId="323"/>
            <ac:picMk id="11" creationId="{89FB2F4A-2C0D-33B8-DD74-6212987F6DC1}"/>
          </ac:picMkLst>
        </pc:picChg>
      </pc:sldChg>
      <pc:sldChg chg="modSp mod modNotes modNotesTx">
        <pc:chgData name="Adam Goede" userId="1adf03b5-6465-4170-a090-1a3f40b9196d" providerId="ADAL" clId="{09DC7B94-9B7D-42C9-A990-D3A0AD3EC7EE}" dt="2022-12-30T15:50:46.195" v="10145" actId="20577"/>
        <pc:sldMkLst>
          <pc:docMk/>
          <pc:sldMk cId="2941202664" sldId="328"/>
        </pc:sldMkLst>
        <pc:spChg chg="mod">
          <ac:chgData name="Adam Goede" userId="1adf03b5-6465-4170-a090-1a3f40b9196d" providerId="ADAL" clId="{09DC7B94-9B7D-42C9-A990-D3A0AD3EC7EE}" dt="2022-12-29T15:46:14.163" v="5004" actId="207"/>
          <ac:spMkLst>
            <pc:docMk/>
            <pc:sldMk cId="2941202664" sldId="328"/>
            <ac:spMk id="7" creationId="{00000000-0000-0000-0000-000000000000}"/>
          </ac:spMkLst>
        </pc:spChg>
        <pc:spChg chg="mod">
          <ac:chgData name="Adam Goede" userId="1adf03b5-6465-4170-a090-1a3f40b9196d" providerId="ADAL" clId="{09DC7B94-9B7D-42C9-A990-D3A0AD3EC7EE}" dt="2022-12-30T15:50:46.195" v="10145" actId="20577"/>
          <ac:spMkLst>
            <pc:docMk/>
            <pc:sldMk cId="2941202664" sldId="328"/>
            <ac:spMk id="39938" creationId="{00000000-0000-0000-0000-000000000000}"/>
          </ac:spMkLst>
        </pc:spChg>
        <pc:cxnChg chg="mod">
          <ac:chgData name="Adam Goede" userId="1adf03b5-6465-4170-a090-1a3f40b9196d" providerId="ADAL" clId="{09DC7B94-9B7D-42C9-A990-D3A0AD3EC7EE}" dt="2022-12-29T15:47:47.276" v="5012" actId="14100"/>
          <ac:cxnSpMkLst>
            <pc:docMk/>
            <pc:sldMk cId="2941202664" sldId="328"/>
            <ac:cxnSpMk id="9" creationId="{00000000-0000-0000-0000-000000000000}"/>
          </ac:cxnSpMkLst>
        </pc:cxnChg>
      </pc:sldChg>
      <pc:sldChg chg="addSp modSp mod">
        <pc:chgData name="Adam Goede" userId="1adf03b5-6465-4170-a090-1a3f40b9196d" providerId="ADAL" clId="{09DC7B94-9B7D-42C9-A990-D3A0AD3EC7EE}" dt="2022-12-30T15:54:39.638" v="10370" actId="6549"/>
        <pc:sldMkLst>
          <pc:docMk/>
          <pc:sldMk cId="280045072" sldId="336"/>
        </pc:sldMkLst>
        <pc:spChg chg="mod">
          <ac:chgData name="Adam Goede" userId="1adf03b5-6465-4170-a090-1a3f40b9196d" providerId="ADAL" clId="{09DC7B94-9B7D-42C9-A990-D3A0AD3EC7EE}" dt="2022-12-29T15:48:31" v="5023" actId="207"/>
          <ac:spMkLst>
            <pc:docMk/>
            <pc:sldMk cId="280045072" sldId="336"/>
            <ac:spMk id="7" creationId="{00000000-0000-0000-0000-000000000000}"/>
          </ac:spMkLst>
        </pc:spChg>
        <pc:spChg chg="mod">
          <ac:chgData name="Adam Goede" userId="1adf03b5-6465-4170-a090-1a3f40b9196d" providerId="ADAL" clId="{09DC7B94-9B7D-42C9-A990-D3A0AD3EC7EE}" dt="2022-12-30T15:54:39.638" v="10370" actId="6549"/>
          <ac:spMkLst>
            <pc:docMk/>
            <pc:sldMk cId="280045072" sldId="336"/>
            <ac:spMk id="39938" creationId="{00000000-0000-0000-0000-000000000000}"/>
          </ac:spMkLst>
        </pc:spChg>
        <pc:picChg chg="add mod">
          <ac:chgData name="Adam Goede" userId="1adf03b5-6465-4170-a090-1a3f40b9196d" providerId="ADAL" clId="{09DC7B94-9B7D-42C9-A990-D3A0AD3EC7EE}" dt="2022-12-29T21:01:23.051" v="7254" actId="14100"/>
          <ac:picMkLst>
            <pc:docMk/>
            <pc:sldMk cId="280045072" sldId="336"/>
            <ac:picMk id="4" creationId="{18D7C560-A7F4-550D-3BAF-FA72D52B44FC}"/>
          </ac:picMkLst>
        </pc:picChg>
        <pc:cxnChg chg="mod">
          <ac:chgData name="Adam Goede" userId="1adf03b5-6465-4170-a090-1a3f40b9196d" providerId="ADAL" clId="{09DC7B94-9B7D-42C9-A990-D3A0AD3EC7EE}" dt="2022-12-29T15:48:42.371" v="5028" actId="14100"/>
          <ac:cxnSpMkLst>
            <pc:docMk/>
            <pc:sldMk cId="280045072" sldId="336"/>
            <ac:cxnSpMk id="9" creationId="{00000000-0000-0000-0000-000000000000}"/>
          </ac:cxnSpMkLst>
        </pc:cxnChg>
      </pc:sldChg>
      <pc:sldChg chg="addSp modSp mod ord modNotesTx">
        <pc:chgData name="Adam Goede" userId="1adf03b5-6465-4170-a090-1a3f40b9196d" providerId="ADAL" clId="{09DC7B94-9B7D-42C9-A990-D3A0AD3EC7EE}" dt="2022-12-29T21:48:54.824" v="8885" actId="1076"/>
        <pc:sldMkLst>
          <pc:docMk/>
          <pc:sldMk cId="3798359261" sldId="343"/>
        </pc:sldMkLst>
        <pc:spChg chg="mod">
          <ac:chgData name="Adam Goede" userId="1adf03b5-6465-4170-a090-1a3f40b9196d" providerId="ADAL" clId="{09DC7B94-9B7D-42C9-A990-D3A0AD3EC7EE}" dt="2022-12-29T21:46:29.231" v="8875" actId="20577"/>
          <ac:spMkLst>
            <pc:docMk/>
            <pc:sldMk cId="3798359261" sldId="343"/>
            <ac:spMk id="54274" creationId="{00000000-0000-0000-0000-000000000000}"/>
          </ac:spMkLst>
        </pc:spChg>
        <pc:picChg chg="add mod">
          <ac:chgData name="Adam Goede" userId="1adf03b5-6465-4170-a090-1a3f40b9196d" providerId="ADAL" clId="{09DC7B94-9B7D-42C9-A990-D3A0AD3EC7EE}" dt="2022-12-29T21:48:54.824" v="8885" actId="1076"/>
          <ac:picMkLst>
            <pc:docMk/>
            <pc:sldMk cId="3798359261" sldId="343"/>
            <ac:picMk id="3" creationId="{23C3B353-81FD-F212-C4B9-3EFC67447CE7}"/>
          </ac:picMkLst>
        </pc:picChg>
      </pc:sldChg>
      <pc:sldChg chg="modSp del mod">
        <pc:chgData name="Adam Goede" userId="1adf03b5-6465-4170-a090-1a3f40b9196d" providerId="ADAL" clId="{09DC7B94-9B7D-42C9-A990-D3A0AD3EC7EE}" dt="2022-12-29T14:31:34.937" v="2840" actId="47"/>
        <pc:sldMkLst>
          <pc:docMk/>
          <pc:sldMk cId="1733545229" sldId="344"/>
        </pc:sldMkLst>
        <pc:spChg chg="mod">
          <ac:chgData name="Adam Goede" userId="1adf03b5-6465-4170-a090-1a3f40b9196d" providerId="ADAL" clId="{09DC7B94-9B7D-42C9-A990-D3A0AD3EC7EE}" dt="2022-12-28T21:57:05.204" v="2532" actId="21"/>
          <ac:spMkLst>
            <pc:docMk/>
            <pc:sldMk cId="1733545229" sldId="344"/>
            <ac:spMk id="19458" creationId="{00000000-0000-0000-0000-000000000000}"/>
          </ac:spMkLst>
        </pc:spChg>
      </pc:sldChg>
      <pc:sldChg chg="del">
        <pc:chgData name="Adam Goede" userId="1adf03b5-6465-4170-a090-1a3f40b9196d" providerId="ADAL" clId="{09DC7B94-9B7D-42C9-A990-D3A0AD3EC7EE}" dt="2022-12-28T21:00:15.261" v="1483" actId="47"/>
        <pc:sldMkLst>
          <pc:docMk/>
          <pc:sldMk cId="1677732482" sldId="345"/>
        </pc:sldMkLst>
      </pc:sldChg>
      <pc:sldChg chg="addSp delSp modSp mod modNotesTx">
        <pc:chgData name="Adam Goede" userId="1adf03b5-6465-4170-a090-1a3f40b9196d" providerId="ADAL" clId="{09DC7B94-9B7D-42C9-A990-D3A0AD3EC7EE}" dt="2022-12-30T15:37:43.542" v="9883" actId="20577"/>
        <pc:sldMkLst>
          <pc:docMk/>
          <pc:sldMk cId="3066815606" sldId="347"/>
        </pc:sldMkLst>
        <pc:spChg chg="mod">
          <ac:chgData name="Adam Goede" userId="1adf03b5-6465-4170-a090-1a3f40b9196d" providerId="ADAL" clId="{09DC7B94-9B7D-42C9-A990-D3A0AD3EC7EE}" dt="2022-12-30T15:37:43.542" v="9883" actId="20577"/>
          <ac:spMkLst>
            <pc:docMk/>
            <pc:sldMk cId="3066815606" sldId="347"/>
            <ac:spMk id="7170" creationId="{00000000-0000-0000-0000-000000000000}"/>
          </ac:spMkLst>
        </pc:spChg>
        <pc:picChg chg="add del mod">
          <ac:chgData name="Adam Goede" userId="1adf03b5-6465-4170-a090-1a3f40b9196d" providerId="ADAL" clId="{09DC7B94-9B7D-42C9-A990-D3A0AD3EC7EE}" dt="2022-12-30T15:07:08.903" v="9789" actId="478"/>
          <ac:picMkLst>
            <pc:docMk/>
            <pc:sldMk cId="3066815606" sldId="347"/>
            <ac:picMk id="3" creationId="{7AB8FBC1-5EA8-8C53-7375-9792E84ECBC7}"/>
          </ac:picMkLst>
        </pc:picChg>
        <pc:picChg chg="add mod modCrop">
          <ac:chgData name="Adam Goede" userId="1adf03b5-6465-4170-a090-1a3f40b9196d" providerId="ADAL" clId="{09DC7B94-9B7D-42C9-A990-D3A0AD3EC7EE}" dt="2022-12-30T15:08:16.818" v="9799" actId="14100"/>
          <ac:picMkLst>
            <pc:docMk/>
            <pc:sldMk cId="3066815606" sldId="347"/>
            <ac:picMk id="4" creationId="{D01C07BF-9DFD-A340-09ED-6254AF5FB8A1}"/>
          </ac:picMkLst>
        </pc:picChg>
        <pc:picChg chg="del">
          <ac:chgData name="Adam Goede" userId="1adf03b5-6465-4170-a090-1a3f40b9196d" providerId="ADAL" clId="{09DC7B94-9B7D-42C9-A990-D3A0AD3EC7EE}" dt="2022-12-29T15:23:46.018" v="4328" actId="478"/>
          <ac:picMkLst>
            <pc:docMk/>
            <pc:sldMk cId="3066815606" sldId="347"/>
            <ac:picMk id="4" creationId="{F2A3A2B0-0D03-4AA3-A1AE-5943724C92FF}"/>
          </ac:picMkLst>
        </pc:picChg>
      </pc:sldChg>
      <pc:sldChg chg="delSp modSp mod modNotesTx">
        <pc:chgData name="Adam Goede" userId="1adf03b5-6465-4170-a090-1a3f40b9196d" providerId="ADAL" clId="{09DC7B94-9B7D-42C9-A990-D3A0AD3EC7EE}" dt="2022-12-29T14:36:22.211" v="3486" actId="20577"/>
        <pc:sldMkLst>
          <pc:docMk/>
          <pc:sldMk cId="2858898806" sldId="348"/>
        </pc:sldMkLst>
        <pc:spChg chg="mod">
          <ac:chgData name="Adam Goede" userId="1adf03b5-6465-4170-a090-1a3f40b9196d" providerId="ADAL" clId="{09DC7B94-9B7D-42C9-A990-D3A0AD3EC7EE}" dt="2022-12-29T14:36:22.211" v="3486" actId="20577"/>
          <ac:spMkLst>
            <pc:docMk/>
            <pc:sldMk cId="2858898806" sldId="348"/>
            <ac:spMk id="19458" creationId="{00000000-0000-0000-0000-000000000000}"/>
          </ac:spMkLst>
        </pc:spChg>
        <pc:picChg chg="del">
          <ac:chgData name="Adam Goede" userId="1adf03b5-6465-4170-a090-1a3f40b9196d" providerId="ADAL" clId="{09DC7B94-9B7D-42C9-A990-D3A0AD3EC7EE}" dt="2022-12-29T14:31:50.178" v="2841" actId="478"/>
          <ac:picMkLst>
            <pc:docMk/>
            <pc:sldMk cId="2858898806" sldId="348"/>
            <ac:picMk id="4" creationId="{9479F6B2-1319-4CB6-A48B-B1BD70D74B29}"/>
          </ac:picMkLst>
        </pc:picChg>
      </pc:sldChg>
      <pc:sldChg chg="addSp delSp modSp mod delCm modNotesTx">
        <pc:chgData name="Adam Goede" userId="1adf03b5-6465-4170-a090-1a3f40b9196d" providerId="ADAL" clId="{09DC7B94-9B7D-42C9-A990-D3A0AD3EC7EE}" dt="2023-01-06T15:51:51.519" v="10508"/>
        <pc:sldMkLst>
          <pc:docMk/>
          <pc:sldMk cId="3660549848" sldId="351"/>
        </pc:sldMkLst>
        <pc:spChg chg="mod">
          <ac:chgData name="Adam Goede" userId="1adf03b5-6465-4170-a090-1a3f40b9196d" providerId="ADAL" clId="{09DC7B94-9B7D-42C9-A990-D3A0AD3EC7EE}" dt="2022-12-29T15:49:02.086" v="5029" actId="207"/>
          <ac:spMkLst>
            <pc:docMk/>
            <pc:sldMk cId="3660549848" sldId="351"/>
            <ac:spMk id="7" creationId="{00000000-0000-0000-0000-000000000000}"/>
          </ac:spMkLst>
        </pc:spChg>
        <pc:spChg chg="mod">
          <ac:chgData name="Adam Goede" userId="1adf03b5-6465-4170-a090-1a3f40b9196d" providerId="ADAL" clId="{09DC7B94-9B7D-42C9-A990-D3A0AD3EC7EE}" dt="2022-12-30T16:06:09.867" v="10488" actId="20577"/>
          <ac:spMkLst>
            <pc:docMk/>
            <pc:sldMk cId="3660549848" sldId="351"/>
            <ac:spMk id="39938" creationId="{00000000-0000-0000-0000-000000000000}"/>
          </ac:spMkLst>
        </pc:spChg>
        <pc:picChg chg="add mod">
          <ac:chgData name="Adam Goede" userId="1adf03b5-6465-4170-a090-1a3f40b9196d" providerId="ADAL" clId="{09DC7B94-9B7D-42C9-A990-D3A0AD3EC7EE}" dt="2022-12-30T15:56:59.058" v="10458" actId="14100"/>
          <ac:picMkLst>
            <pc:docMk/>
            <pc:sldMk cId="3660549848" sldId="351"/>
            <ac:picMk id="4" creationId="{B128E930-C6E4-1FF8-472A-B5C816FC4EC6}"/>
          </ac:picMkLst>
        </pc:picChg>
        <pc:picChg chg="del">
          <ac:chgData name="Adam Goede" userId="1adf03b5-6465-4170-a090-1a3f40b9196d" providerId="ADAL" clId="{09DC7B94-9B7D-42C9-A990-D3A0AD3EC7EE}" dt="2022-12-29T20:37:06.229" v="6543" actId="478"/>
          <ac:picMkLst>
            <pc:docMk/>
            <pc:sldMk cId="3660549848" sldId="351"/>
            <ac:picMk id="5" creationId="{6E5AA6FE-AB98-4F4E-8B19-73E1DC09ADBD}"/>
          </ac:picMkLst>
        </pc:picChg>
        <pc:cxnChg chg="mod">
          <ac:chgData name="Adam Goede" userId="1adf03b5-6465-4170-a090-1a3f40b9196d" providerId="ADAL" clId="{09DC7B94-9B7D-42C9-A990-D3A0AD3EC7EE}" dt="2022-12-29T15:49:13.259" v="5034" actId="14100"/>
          <ac:cxnSpMkLst>
            <pc:docMk/>
            <pc:sldMk cId="3660549848" sldId="351"/>
            <ac:cxnSpMk id="9" creationId="{00000000-0000-0000-0000-000000000000}"/>
          </ac:cxnSpMkLst>
        </pc:cxnChg>
      </pc:sldChg>
      <pc:sldChg chg="addSp delSp modSp mod modNotes modNotesTx">
        <pc:chgData name="Adam Goede" userId="1adf03b5-6465-4170-a090-1a3f40b9196d" providerId="ADAL" clId="{09DC7B94-9B7D-42C9-A990-D3A0AD3EC7EE}" dt="2022-12-30T15:49:13.959" v="10131" actId="113"/>
        <pc:sldMkLst>
          <pc:docMk/>
          <pc:sldMk cId="325693816" sldId="353"/>
        </pc:sldMkLst>
        <pc:spChg chg="mod">
          <ac:chgData name="Adam Goede" userId="1adf03b5-6465-4170-a090-1a3f40b9196d" providerId="ADAL" clId="{09DC7B94-9B7D-42C9-A990-D3A0AD3EC7EE}" dt="2022-12-30T15:49:13.959" v="10131" actId="113"/>
          <ac:spMkLst>
            <pc:docMk/>
            <pc:sldMk cId="325693816" sldId="353"/>
            <ac:spMk id="19458" creationId="{00000000-0000-0000-0000-000000000000}"/>
          </ac:spMkLst>
        </pc:spChg>
        <pc:picChg chg="del">
          <ac:chgData name="Adam Goede" userId="1adf03b5-6465-4170-a090-1a3f40b9196d" providerId="ADAL" clId="{09DC7B94-9B7D-42C9-A990-D3A0AD3EC7EE}" dt="2022-12-29T14:47:01.711" v="3499" actId="478"/>
          <ac:picMkLst>
            <pc:docMk/>
            <pc:sldMk cId="325693816" sldId="353"/>
            <ac:picMk id="3" creationId="{E6557AE2-81E1-4E4D-9F8A-EC3B68C79FD3}"/>
          </ac:picMkLst>
        </pc:picChg>
        <pc:picChg chg="add mod">
          <ac:chgData name="Adam Goede" userId="1adf03b5-6465-4170-a090-1a3f40b9196d" providerId="ADAL" clId="{09DC7B94-9B7D-42C9-A990-D3A0AD3EC7EE}" dt="2022-12-29T14:53:44.834" v="3676" actId="1076"/>
          <ac:picMkLst>
            <pc:docMk/>
            <pc:sldMk cId="325693816" sldId="353"/>
            <ac:picMk id="4" creationId="{ED0E3C3B-E870-D706-707B-38D6C595A293}"/>
          </ac:picMkLst>
        </pc:picChg>
      </pc:sldChg>
      <pc:sldChg chg="addSp delSp modSp mod modNotesTx">
        <pc:chgData name="Adam Goede" userId="1adf03b5-6465-4170-a090-1a3f40b9196d" providerId="ADAL" clId="{09DC7B94-9B7D-42C9-A990-D3A0AD3EC7EE}" dt="2023-01-06T17:44:03.981" v="11136" actId="1035"/>
        <pc:sldMkLst>
          <pc:docMk/>
          <pc:sldMk cId="1592472545" sldId="354"/>
        </pc:sldMkLst>
        <pc:spChg chg="mod">
          <ac:chgData name="Adam Goede" userId="1adf03b5-6465-4170-a090-1a3f40b9196d" providerId="ADAL" clId="{09DC7B94-9B7D-42C9-A990-D3A0AD3EC7EE}" dt="2022-12-29T15:47:02.224" v="5006" actId="207"/>
          <ac:spMkLst>
            <pc:docMk/>
            <pc:sldMk cId="1592472545" sldId="354"/>
            <ac:spMk id="7" creationId="{00000000-0000-0000-0000-000000000000}"/>
          </ac:spMkLst>
        </pc:spChg>
        <pc:spChg chg="mod">
          <ac:chgData name="Adam Goede" userId="1adf03b5-6465-4170-a090-1a3f40b9196d" providerId="ADAL" clId="{09DC7B94-9B7D-42C9-A990-D3A0AD3EC7EE}" dt="2023-01-06T17:44:03.981" v="11136" actId="1035"/>
          <ac:spMkLst>
            <pc:docMk/>
            <pc:sldMk cId="1592472545" sldId="354"/>
            <ac:spMk id="39938" creationId="{00000000-0000-0000-0000-000000000000}"/>
          </ac:spMkLst>
        </pc:spChg>
        <pc:picChg chg="add del mod">
          <ac:chgData name="Adam Goede" userId="1adf03b5-6465-4170-a090-1a3f40b9196d" providerId="ADAL" clId="{09DC7B94-9B7D-42C9-A990-D3A0AD3EC7EE}" dt="2023-01-06T17:06:06.668" v="10511" actId="478"/>
          <ac:picMkLst>
            <pc:docMk/>
            <pc:sldMk cId="1592472545" sldId="354"/>
            <ac:picMk id="3" creationId="{2B315010-B01D-7826-5127-DCEC5E220E47}"/>
          </ac:picMkLst>
        </pc:picChg>
        <pc:picChg chg="add del mod">
          <ac:chgData name="Adam Goede" userId="1adf03b5-6465-4170-a090-1a3f40b9196d" providerId="ADAL" clId="{09DC7B94-9B7D-42C9-A990-D3A0AD3EC7EE}" dt="2022-12-30T15:29:22.603" v="9800" actId="478"/>
          <ac:picMkLst>
            <pc:docMk/>
            <pc:sldMk cId="1592472545" sldId="354"/>
            <ac:picMk id="4" creationId="{A1E844B9-BEFD-3022-503C-462AAE5D559C}"/>
          </ac:picMkLst>
        </pc:picChg>
        <pc:picChg chg="del">
          <ac:chgData name="Adam Goede" userId="1adf03b5-6465-4170-a090-1a3f40b9196d" providerId="ADAL" clId="{09DC7B94-9B7D-42C9-A990-D3A0AD3EC7EE}" dt="2022-12-29T20:04:32.235" v="5175" actId="478"/>
          <ac:picMkLst>
            <pc:docMk/>
            <pc:sldMk cId="1592472545" sldId="354"/>
            <ac:picMk id="5" creationId="{8DBECA90-2143-4F5D-9443-48DEF3B9B68C}"/>
          </ac:picMkLst>
        </pc:picChg>
        <pc:cxnChg chg="mod">
          <ac:chgData name="Adam Goede" userId="1adf03b5-6465-4170-a090-1a3f40b9196d" providerId="ADAL" clId="{09DC7B94-9B7D-42C9-A990-D3A0AD3EC7EE}" dt="2022-12-29T15:47:59.676" v="5016" actId="14100"/>
          <ac:cxnSpMkLst>
            <pc:docMk/>
            <pc:sldMk cId="1592472545" sldId="354"/>
            <ac:cxnSpMk id="9" creationId="{00000000-0000-0000-0000-000000000000}"/>
          </ac:cxnSpMkLst>
        </pc:cxnChg>
      </pc:sldChg>
      <pc:sldChg chg="modSp del mod">
        <pc:chgData name="Adam Goede" userId="1adf03b5-6465-4170-a090-1a3f40b9196d" providerId="ADAL" clId="{09DC7B94-9B7D-42C9-A990-D3A0AD3EC7EE}" dt="2022-12-29T20:07:52.331" v="5206" actId="47"/>
        <pc:sldMkLst>
          <pc:docMk/>
          <pc:sldMk cId="180994735" sldId="355"/>
        </pc:sldMkLst>
        <pc:spChg chg="mod">
          <ac:chgData name="Adam Goede" userId="1adf03b5-6465-4170-a090-1a3f40b9196d" providerId="ADAL" clId="{09DC7B94-9B7D-42C9-A990-D3A0AD3EC7EE}" dt="2022-12-29T15:48:10.919" v="5017" actId="207"/>
          <ac:spMkLst>
            <pc:docMk/>
            <pc:sldMk cId="180994735" sldId="355"/>
            <ac:spMk id="7" creationId="{00000000-0000-0000-0000-000000000000}"/>
          </ac:spMkLst>
        </pc:spChg>
        <pc:cxnChg chg="mod">
          <ac:chgData name="Adam Goede" userId="1adf03b5-6465-4170-a090-1a3f40b9196d" providerId="ADAL" clId="{09DC7B94-9B7D-42C9-A990-D3A0AD3EC7EE}" dt="2022-12-29T15:48:21.076" v="5022" actId="14100"/>
          <ac:cxnSpMkLst>
            <pc:docMk/>
            <pc:sldMk cId="180994735" sldId="355"/>
            <ac:cxnSpMk id="9" creationId="{00000000-0000-0000-0000-000000000000}"/>
          </ac:cxnSpMkLst>
        </pc:cxnChg>
      </pc:sldChg>
      <pc:sldChg chg="addSp delSp modSp mod">
        <pc:chgData name="Adam Goede" userId="1adf03b5-6465-4170-a090-1a3f40b9196d" providerId="ADAL" clId="{09DC7B94-9B7D-42C9-A990-D3A0AD3EC7EE}" dt="2022-12-30T16:08:21.872" v="10500" actId="20577"/>
        <pc:sldMkLst>
          <pc:docMk/>
          <pc:sldMk cId="2916665488" sldId="356"/>
        </pc:sldMkLst>
        <pc:spChg chg="mod">
          <ac:chgData name="Adam Goede" userId="1adf03b5-6465-4170-a090-1a3f40b9196d" providerId="ADAL" clId="{09DC7B94-9B7D-42C9-A990-D3A0AD3EC7EE}" dt="2022-12-30T16:08:21.872" v="10500" actId="20577"/>
          <ac:spMkLst>
            <pc:docMk/>
            <pc:sldMk cId="2916665488" sldId="356"/>
            <ac:spMk id="50178" creationId="{00000000-0000-0000-0000-000000000000}"/>
          </ac:spMkLst>
        </pc:spChg>
        <pc:picChg chg="del">
          <ac:chgData name="Adam Goede" userId="1adf03b5-6465-4170-a090-1a3f40b9196d" providerId="ADAL" clId="{09DC7B94-9B7D-42C9-A990-D3A0AD3EC7EE}" dt="2022-12-29T21:21:55.899" v="7687" actId="478"/>
          <ac:picMkLst>
            <pc:docMk/>
            <pc:sldMk cId="2916665488" sldId="356"/>
            <ac:picMk id="3" creationId="{DA77C087-4A13-4CF6-BA02-5CD5D71E921E}"/>
          </ac:picMkLst>
        </pc:picChg>
        <pc:picChg chg="add del mod">
          <ac:chgData name="Adam Goede" userId="1adf03b5-6465-4170-a090-1a3f40b9196d" providerId="ADAL" clId="{09DC7B94-9B7D-42C9-A990-D3A0AD3EC7EE}" dt="2022-12-29T21:37:09.521" v="8078" actId="478"/>
          <ac:picMkLst>
            <pc:docMk/>
            <pc:sldMk cId="2916665488" sldId="356"/>
            <ac:picMk id="5" creationId="{7A8143B4-F603-2C8D-AE84-564FB2ED46DB}"/>
          </ac:picMkLst>
        </pc:picChg>
      </pc:sldChg>
      <pc:sldChg chg="addSp delSp modSp add mod modNotesTx">
        <pc:chgData name="Adam Goede" userId="1adf03b5-6465-4170-a090-1a3f40b9196d" providerId="ADAL" clId="{09DC7B94-9B7D-42C9-A990-D3A0AD3EC7EE}" dt="2023-01-06T17:40:44.254" v="11017" actId="20577"/>
        <pc:sldMkLst>
          <pc:docMk/>
          <pc:sldMk cId="1343901700" sldId="357"/>
        </pc:sldMkLst>
        <pc:spChg chg="mod">
          <ac:chgData name="Adam Goede" userId="1adf03b5-6465-4170-a090-1a3f40b9196d" providerId="ADAL" clId="{09DC7B94-9B7D-42C9-A990-D3A0AD3EC7EE}" dt="2023-01-06T17:40:44.254" v="11017" actId="20577"/>
          <ac:spMkLst>
            <pc:docMk/>
            <pc:sldMk cId="1343901700" sldId="357"/>
            <ac:spMk id="27650" creationId="{00000000-0000-0000-0000-000000000000}"/>
          </ac:spMkLst>
        </pc:spChg>
        <pc:picChg chg="add mod modCrop">
          <ac:chgData name="Adam Goede" userId="1adf03b5-6465-4170-a090-1a3f40b9196d" providerId="ADAL" clId="{09DC7B94-9B7D-42C9-A990-D3A0AD3EC7EE}" dt="2022-12-30T14:56:40.181" v="9788" actId="1037"/>
          <ac:picMkLst>
            <pc:docMk/>
            <pc:sldMk cId="1343901700" sldId="357"/>
            <ac:picMk id="3" creationId="{A235E4BA-BF3A-76A6-C805-61614BB58FE2}"/>
          </ac:picMkLst>
        </pc:picChg>
        <pc:picChg chg="del">
          <ac:chgData name="Adam Goede" userId="1adf03b5-6465-4170-a090-1a3f40b9196d" providerId="ADAL" clId="{09DC7B94-9B7D-42C9-A990-D3A0AD3EC7EE}" dt="2022-12-28T20:50:18.668" v="1236" actId="478"/>
          <ac:picMkLst>
            <pc:docMk/>
            <pc:sldMk cId="1343901700" sldId="357"/>
            <ac:picMk id="7" creationId="{EC636F7B-7503-4BCC-8372-0AF6678D5795}"/>
          </ac:picMkLst>
        </pc:picChg>
      </pc:sldChg>
      <pc:sldChg chg="addSp delSp modSp add mod modNotesTx">
        <pc:chgData name="Adam Goede" userId="1adf03b5-6465-4170-a090-1a3f40b9196d" providerId="ADAL" clId="{09DC7B94-9B7D-42C9-A990-D3A0AD3EC7EE}" dt="2023-01-06T17:41:48.836" v="11109"/>
        <pc:sldMkLst>
          <pc:docMk/>
          <pc:sldMk cId="1124336532" sldId="358"/>
        </pc:sldMkLst>
        <pc:spChg chg="del">
          <ac:chgData name="Adam Goede" userId="1adf03b5-6465-4170-a090-1a3f40b9196d" providerId="ADAL" clId="{09DC7B94-9B7D-42C9-A990-D3A0AD3EC7EE}" dt="2022-12-28T21:22:04.651" v="1628" actId="478"/>
          <ac:spMkLst>
            <pc:docMk/>
            <pc:sldMk cId="1124336532" sldId="358"/>
            <ac:spMk id="3" creationId="{02E8FB89-0A1F-4E39-9C0D-07595E4E4CC2}"/>
          </ac:spMkLst>
        </pc:spChg>
        <pc:spChg chg="mod">
          <ac:chgData name="Adam Goede" userId="1adf03b5-6465-4170-a090-1a3f40b9196d" providerId="ADAL" clId="{09DC7B94-9B7D-42C9-A990-D3A0AD3EC7EE}" dt="2023-01-06T17:41:48.836" v="11109"/>
          <ac:spMkLst>
            <pc:docMk/>
            <pc:sldMk cId="1124336532" sldId="358"/>
            <ac:spMk id="6146" creationId="{00000000-0000-0000-0000-000000000000}"/>
          </ac:spMkLst>
        </pc:spChg>
        <pc:picChg chg="add mod">
          <ac:chgData name="Adam Goede" userId="1adf03b5-6465-4170-a090-1a3f40b9196d" providerId="ADAL" clId="{09DC7B94-9B7D-42C9-A990-D3A0AD3EC7EE}" dt="2022-12-28T21:25:04.605" v="1631" actId="1076"/>
          <ac:picMkLst>
            <pc:docMk/>
            <pc:sldMk cId="1124336532" sldId="358"/>
            <ac:picMk id="4" creationId="{31A7D44B-0075-5B1C-7B0C-BCECB0E27539}"/>
          </ac:picMkLst>
        </pc:picChg>
      </pc:sldChg>
      <pc:sldChg chg="addSp modSp add mod modNotesTx">
        <pc:chgData name="Adam Goede" userId="1adf03b5-6465-4170-a090-1a3f40b9196d" providerId="ADAL" clId="{09DC7B94-9B7D-42C9-A990-D3A0AD3EC7EE}" dt="2022-12-29T15:06:12.502" v="3702" actId="20577"/>
        <pc:sldMkLst>
          <pc:docMk/>
          <pc:sldMk cId="1224131969" sldId="359"/>
        </pc:sldMkLst>
        <pc:spChg chg="mod">
          <ac:chgData name="Adam Goede" userId="1adf03b5-6465-4170-a090-1a3f40b9196d" providerId="ADAL" clId="{09DC7B94-9B7D-42C9-A990-D3A0AD3EC7EE}" dt="2022-12-29T14:36:25.881" v="3487" actId="6549"/>
          <ac:spMkLst>
            <pc:docMk/>
            <pc:sldMk cId="1224131969" sldId="359"/>
            <ac:spMk id="19458" creationId="{00000000-0000-0000-0000-000000000000}"/>
          </ac:spMkLst>
        </pc:spChg>
        <pc:picChg chg="add mod">
          <ac:chgData name="Adam Goede" userId="1adf03b5-6465-4170-a090-1a3f40b9196d" providerId="ADAL" clId="{09DC7B94-9B7D-42C9-A990-D3A0AD3EC7EE}" dt="2022-12-29T15:04:34.193" v="3681" actId="1076"/>
          <ac:picMkLst>
            <pc:docMk/>
            <pc:sldMk cId="1224131969" sldId="359"/>
            <ac:picMk id="3" creationId="{07BACEC3-2D54-D559-CEA8-0052732D0B12}"/>
          </ac:picMkLst>
        </pc:picChg>
      </pc:sldChg>
      <pc:sldChg chg="addSp modSp add mod">
        <pc:chgData name="Adam Goede" userId="1adf03b5-6465-4170-a090-1a3f40b9196d" providerId="ADAL" clId="{09DC7B94-9B7D-42C9-A990-D3A0AD3EC7EE}" dt="2023-01-06T17:38:35.606" v="10954" actId="20577"/>
        <pc:sldMkLst>
          <pc:docMk/>
          <pc:sldMk cId="2493836073" sldId="360"/>
        </pc:sldMkLst>
        <pc:spChg chg="mod">
          <ac:chgData name="Adam Goede" userId="1adf03b5-6465-4170-a090-1a3f40b9196d" providerId="ADAL" clId="{09DC7B94-9B7D-42C9-A990-D3A0AD3EC7EE}" dt="2023-01-06T17:38:35.606" v="10954" actId="20577"/>
          <ac:spMkLst>
            <pc:docMk/>
            <pc:sldMk cId="2493836073" sldId="360"/>
            <ac:spMk id="39938" creationId="{00000000-0000-0000-0000-000000000000}"/>
          </ac:spMkLst>
        </pc:spChg>
        <pc:picChg chg="add mod">
          <ac:chgData name="Adam Goede" userId="1adf03b5-6465-4170-a090-1a3f40b9196d" providerId="ADAL" clId="{09DC7B94-9B7D-42C9-A990-D3A0AD3EC7EE}" dt="2022-12-30T15:54:04.661" v="10362" actId="1076"/>
          <ac:picMkLst>
            <pc:docMk/>
            <pc:sldMk cId="2493836073" sldId="360"/>
            <ac:picMk id="3" creationId="{BC2E1F87-BC98-32B4-7E13-91CD01E1FE7A}"/>
          </ac:picMkLst>
        </pc:picChg>
      </pc:sldChg>
      <pc:sldChg chg="addSp delSp modSp add mod modNotesTx">
        <pc:chgData name="Adam Goede" userId="1adf03b5-6465-4170-a090-1a3f40b9196d" providerId="ADAL" clId="{09DC7B94-9B7D-42C9-A990-D3A0AD3EC7EE}" dt="2022-12-30T14:55:44.675" v="9787" actId="478"/>
        <pc:sldMkLst>
          <pc:docMk/>
          <pc:sldMk cId="3905892549" sldId="361"/>
        </pc:sldMkLst>
        <pc:spChg chg="del mod">
          <ac:chgData name="Adam Goede" userId="1adf03b5-6465-4170-a090-1a3f40b9196d" providerId="ADAL" clId="{09DC7B94-9B7D-42C9-A990-D3A0AD3EC7EE}" dt="2022-12-30T14:55:44.675" v="9787" actId="478"/>
          <ac:spMkLst>
            <pc:docMk/>
            <pc:sldMk cId="3905892549" sldId="361"/>
            <ac:spMk id="3" creationId="{A954ABF0-2FE6-45E6-A867-98E9D55AD1BE}"/>
          </ac:spMkLst>
        </pc:spChg>
        <pc:spChg chg="add del mod">
          <ac:chgData name="Adam Goede" userId="1adf03b5-6465-4170-a090-1a3f40b9196d" providerId="ADAL" clId="{09DC7B94-9B7D-42C9-A990-D3A0AD3EC7EE}" dt="2022-12-30T14:54:44.592" v="9778" actId="478"/>
          <ac:spMkLst>
            <pc:docMk/>
            <pc:sldMk cId="3905892549" sldId="361"/>
            <ac:spMk id="5" creationId="{091FEECB-40BA-4F6A-B329-F5BAE8780F52}"/>
          </ac:spMkLst>
        </pc:spChg>
        <pc:spChg chg="add del mod">
          <ac:chgData name="Adam Goede" userId="1adf03b5-6465-4170-a090-1a3f40b9196d" providerId="ADAL" clId="{09DC7B94-9B7D-42C9-A990-D3A0AD3EC7EE}" dt="2022-12-30T14:55:21.540" v="9782" actId="478"/>
          <ac:spMkLst>
            <pc:docMk/>
            <pc:sldMk cId="3905892549" sldId="361"/>
            <ac:spMk id="6" creationId="{BBAB5F46-6C1F-5F21-ACE7-8E11B673E889}"/>
          </ac:spMkLst>
        </pc:spChg>
        <pc:spChg chg="add del mod">
          <ac:chgData name="Adam Goede" userId="1adf03b5-6465-4170-a090-1a3f40b9196d" providerId="ADAL" clId="{09DC7B94-9B7D-42C9-A990-D3A0AD3EC7EE}" dt="2022-12-30T14:55:25.054" v="9785" actId="478"/>
          <ac:spMkLst>
            <pc:docMk/>
            <pc:sldMk cId="3905892549" sldId="361"/>
            <ac:spMk id="7" creationId="{8FDB6D49-D639-F401-F91D-81778CBC0FB2}"/>
          </ac:spMkLst>
        </pc:spChg>
        <pc:spChg chg="add mod">
          <ac:chgData name="Adam Goede" userId="1adf03b5-6465-4170-a090-1a3f40b9196d" providerId="ADAL" clId="{09DC7B94-9B7D-42C9-A990-D3A0AD3EC7EE}" dt="2022-12-30T14:55:28.010" v="9786"/>
          <ac:spMkLst>
            <pc:docMk/>
            <pc:sldMk cId="3905892549" sldId="361"/>
            <ac:spMk id="10" creationId="{F5C1B66A-A5C8-BF04-57AF-1BCFFDA61B07}"/>
          </ac:spMkLst>
        </pc:spChg>
        <pc:spChg chg="del">
          <ac:chgData name="Adam Goede" userId="1adf03b5-6465-4170-a090-1a3f40b9196d" providerId="ADAL" clId="{09DC7B94-9B7D-42C9-A990-D3A0AD3EC7EE}" dt="2022-12-30T14:53:03.714" v="9766" actId="478"/>
          <ac:spMkLst>
            <pc:docMk/>
            <pc:sldMk cId="3905892549" sldId="361"/>
            <ac:spMk id="12" creationId="{C2C73D78-618F-B9A6-C237-5E44B1BAAB04}"/>
          </ac:spMkLst>
        </pc:spChg>
        <pc:spChg chg="add mod">
          <ac:chgData name="Adam Goede" userId="1adf03b5-6465-4170-a090-1a3f40b9196d" providerId="ADAL" clId="{09DC7B94-9B7D-42C9-A990-D3A0AD3EC7EE}" dt="2022-12-30T14:55:28.010" v="9786"/>
          <ac:spMkLst>
            <pc:docMk/>
            <pc:sldMk cId="3905892549" sldId="361"/>
            <ac:spMk id="13" creationId="{79BCC7D8-75E9-98AF-0165-75FA59541130}"/>
          </ac:spMkLst>
        </pc:spChg>
        <pc:picChg chg="add mod">
          <ac:chgData name="Adam Goede" userId="1adf03b5-6465-4170-a090-1a3f40b9196d" providerId="ADAL" clId="{09DC7B94-9B7D-42C9-A990-D3A0AD3EC7EE}" dt="2022-12-30T14:53:51.986" v="9773" actId="1076"/>
          <ac:picMkLst>
            <pc:docMk/>
            <pc:sldMk cId="3905892549" sldId="361"/>
            <ac:picMk id="4" creationId="{54BF2738-43A9-13B8-11E7-5FB770806EEF}"/>
          </ac:picMkLst>
        </pc:picChg>
        <pc:picChg chg="del">
          <ac:chgData name="Adam Goede" userId="1adf03b5-6465-4170-a090-1a3f40b9196d" providerId="ADAL" clId="{09DC7B94-9B7D-42C9-A990-D3A0AD3EC7EE}" dt="2022-12-30T14:52:57.910" v="9764" actId="478"/>
          <ac:picMkLst>
            <pc:docMk/>
            <pc:sldMk cId="3905892549" sldId="361"/>
            <ac:picMk id="8" creationId="{E237FA17-6716-1D79-C758-5A6C77B65E8D}"/>
          </ac:picMkLst>
        </pc:picChg>
        <pc:picChg chg="add del mod">
          <ac:chgData name="Adam Goede" userId="1adf03b5-6465-4170-a090-1a3f40b9196d" providerId="ADAL" clId="{09DC7B94-9B7D-42C9-A990-D3A0AD3EC7EE}" dt="2022-12-30T14:55:23.386" v="9784" actId="478"/>
          <ac:picMkLst>
            <pc:docMk/>
            <pc:sldMk cId="3905892549" sldId="361"/>
            <ac:picMk id="9" creationId="{FCEFDFD6-0BB5-B5E3-A690-90DF9037F40C}"/>
          </ac:picMkLst>
        </pc:picChg>
        <pc:picChg chg="del">
          <ac:chgData name="Adam Goede" userId="1adf03b5-6465-4170-a090-1a3f40b9196d" providerId="ADAL" clId="{09DC7B94-9B7D-42C9-A990-D3A0AD3EC7EE}" dt="2022-12-30T14:53:01.226" v="9765" actId="478"/>
          <ac:picMkLst>
            <pc:docMk/>
            <pc:sldMk cId="3905892549" sldId="361"/>
            <ac:picMk id="11" creationId="{89FB2F4A-2C0D-33B8-DD74-6212987F6DC1}"/>
          </ac:picMkLst>
        </pc:picChg>
        <pc:picChg chg="add mod">
          <ac:chgData name="Adam Goede" userId="1adf03b5-6465-4170-a090-1a3f40b9196d" providerId="ADAL" clId="{09DC7B94-9B7D-42C9-A990-D3A0AD3EC7EE}" dt="2022-12-30T14:55:28.010" v="9786"/>
          <ac:picMkLst>
            <pc:docMk/>
            <pc:sldMk cId="3905892549" sldId="361"/>
            <ac:picMk id="14" creationId="{79A4986D-7932-9E3C-850D-0870598F815C}"/>
          </ac:picMkLst>
        </pc:picChg>
      </pc:sldChg>
      <pc:sldChg chg="modSp add mod">
        <pc:chgData name="Adam Goede" userId="1adf03b5-6465-4170-a090-1a3f40b9196d" providerId="ADAL" clId="{09DC7B94-9B7D-42C9-A990-D3A0AD3EC7EE}" dt="2023-01-06T17:38:27.190" v="10940" actId="20577"/>
        <pc:sldMkLst>
          <pc:docMk/>
          <pc:sldMk cId="4186903787" sldId="362"/>
        </pc:sldMkLst>
        <pc:spChg chg="mod">
          <ac:chgData name="Adam Goede" userId="1adf03b5-6465-4170-a090-1a3f40b9196d" providerId="ADAL" clId="{09DC7B94-9B7D-42C9-A990-D3A0AD3EC7EE}" dt="2023-01-06T17:38:27.190" v="10940" actId="20577"/>
          <ac:spMkLst>
            <pc:docMk/>
            <pc:sldMk cId="4186903787" sldId="362"/>
            <ac:spMk id="39938" creationId="{00000000-0000-0000-0000-000000000000}"/>
          </ac:spMkLst>
        </pc:spChg>
      </pc:sldChg>
    </pc:docChg>
  </pc:docChgLst>
  <pc:docChgLst>
    <pc:chgData name="Kurt Lueneburg" userId="87948e5c-bd4f-4158-bdcf-8ecabe171bdb" providerId="ADAL" clId="{6CFA27E9-259E-4E37-B339-86D61BC47B72}"/>
    <pc:docChg chg="custSel modSld">
      <pc:chgData name="Kurt Lueneburg" userId="87948e5c-bd4f-4158-bdcf-8ecabe171bdb" providerId="ADAL" clId="{6CFA27E9-259E-4E37-B339-86D61BC47B72}" dt="2023-01-06T14:43:41.913" v="491" actId="6549"/>
      <pc:docMkLst>
        <pc:docMk/>
      </pc:docMkLst>
      <pc:sldChg chg="modSp mod addCm modCm">
        <pc:chgData name="Kurt Lueneburg" userId="87948e5c-bd4f-4158-bdcf-8ecabe171bdb" providerId="ADAL" clId="{6CFA27E9-259E-4E37-B339-86D61BC47B72}" dt="2023-01-06T14:09:23.888" v="196"/>
        <pc:sldMkLst>
          <pc:docMk/>
          <pc:sldMk cId="0" sldId="277"/>
        </pc:sldMkLst>
        <pc:spChg chg="mod">
          <ac:chgData name="Kurt Lueneburg" userId="87948e5c-bd4f-4158-bdcf-8ecabe171bdb" providerId="ADAL" clId="{6CFA27E9-259E-4E37-B339-86D61BC47B72}" dt="2023-01-06T14:09:16.297" v="195" actId="6549"/>
          <ac:spMkLst>
            <pc:docMk/>
            <pc:sldMk cId="0" sldId="277"/>
            <ac:spMk id="3075" creationId="{00000000-0000-0000-0000-000000000000}"/>
          </ac:spMkLst>
        </pc:spChg>
      </pc:sldChg>
      <pc:sldChg chg="modSp mod addCm">
        <pc:chgData name="Kurt Lueneburg" userId="87948e5c-bd4f-4158-bdcf-8ecabe171bdb" providerId="ADAL" clId="{6CFA27E9-259E-4E37-B339-86D61BC47B72}" dt="2023-01-06T14:11:42.636" v="229"/>
        <pc:sldMkLst>
          <pc:docMk/>
          <pc:sldMk cId="0" sldId="288"/>
        </pc:sldMkLst>
        <pc:spChg chg="mod">
          <ac:chgData name="Kurt Lueneburg" userId="87948e5c-bd4f-4158-bdcf-8ecabe171bdb" providerId="ADAL" clId="{6CFA27E9-259E-4E37-B339-86D61BC47B72}" dt="2023-01-06T14:11:14.806" v="228" actId="20577"/>
          <ac:spMkLst>
            <pc:docMk/>
            <pc:sldMk cId="0" sldId="288"/>
            <ac:spMk id="27650" creationId="{00000000-0000-0000-0000-000000000000}"/>
          </ac:spMkLst>
        </pc:spChg>
      </pc:sldChg>
      <pc:sldChg chg="modSp mod addCm modCm">
        <pc:chgData name="Kurt Lueneburg" userId="87948e5c-bd4f-4158-bdcf-8ecabe171bdb" providerId="ADAL" clId="{6CFA27E9-259E-4E37-B339-86D61BC47B72}" dt="2023-01-06T14:43:41.913" v="491" actId="6549"/>
        <pc:sldMkLst>
          <pc:docMk/>
          <pc:sldMk cId="0" sldId="295"/>
        </pc:sldMkLst>
        <pc:spChg chg="mod">
          <ac:chgData name="Kurt Lueneburg" userId="87948e5c-bd4f-4158-bdcf-8ecabe171bdb" providerId="ADAL" clId="{6CFA27E9-259E-4E37-B339-86D61BC47B72}" dt="2023-01-06T14:43:41.913" v="491" actId="6549"/>
          <ac:spMkLst>
            <pc:docMk/>
            <pc:sldMk cId="0" sldId="295"/>
            <ac:spMk id="54274" creationId="{00000000-0000-0000-0000-000000000000}"/>
          </ac:spMkLst>
        </pc:spChg>
      </pc:sldChg>
      <pc:sldChg chg="modSp mod addCm">
        <pc:chgData name="Kurt Lueneburg" userId="87948e5c-bd4f-4158-bdcf-8ecabe171bdb" providerId="ADAL" clId="{6CFA27E9-259E-4E37-B339-86D61BC47B72}" dt="2023-01-06T14:41:51.248" v="468"/>
        <pc:sldMkLst>
          <pc:docMk/>
          <pc:sldMk cId="3660549848" sldId="351"/>
        </pc:sldMkLst>
        <pc:spChg chg="mod">
          <ac:chgData name="Kurt Lueneburg" userId="87948e5c-bd4f-4158-bdcf-8ecabe171bdb" providerId="ADAL" clId="{6CFA27E9-259E-4E37-B339-86D61BC47B72}" dt="2023-01-06T14:40:52.873" v="432" actId="114"/>
          <ac:spMkLst>
            <pc:docMk/>
            <pc:sldMk cId="3660549848" sldId="351"/>
            <ac:spMk id="39938" creationId="{00000000-0000-0000-0000-000000000000}"/>
          </ac:spMkLst>
        </pc:spChg>
      </pc:sldChg>
      <pc:sldChg chg="modNotesTx">
        <pc:chgData name="Kurt Lueneburg" userId="87948e5c-bd4f-4158-bdcf-8ecabe171bdb" providerId="ADAL" clId="{6CFA27E9-259E-4E37-B339-86D61BC47B72}" dt="2023-01-06T14:14:35.191" v="305" actId="20577"/>
        <pc:sldMkLst>
          <pc:docMk/>
          <pc:sldMk cId="1343901700" sldId="3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44E1D672-5796-49BE-A3B0-A4359C62DBBE}" type="datetimeFigureOut">
              <a:rPr lang="en-US" altLang="en-US"/>
              <a:pPr>
                <a:defRPr/>
              </a:pPr>
              <a:t>1/15/2024</a:t>
            </a:fld>
            <a:endParaRPr lang="en-US" alt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124B32E-F4B8-4265-ABDA-FA2023B0C5D3}" type="slidenum">
              <a:rPr lang="en-US" altLang="en-US"/>
              <a:pPr>
                <a:defRPr/>
              </a:pPr>
              <a:t>‹#›</a:t>
            </a:fld>
            <a:endParaRPr lang="en-US" altLang="en-US" dirty="0"/>
          </a:p>
        </p:txBody>
      </p:sp>
    </p:spTree>
    <p:extLst>
      <p:ext uri="{BB962C8B-B14F-4D97-AF65-F5344CB8AC3E}">
        <p14:creationId xmlns:p14="http://schemas.microsoft.com/office/powerpoint/2010/main" val="12347098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Someone</a:t>
            </a:r>
            <a:r>
              <a:rPr lang="en-US" altLang="en-US" baseline="0" dirty="0">
                <a:ea typeface="ＭＳ Ｐゴシック" panose="020B0600070205080204" pitchFamily="34" charset="-128"/>
              </a:rPr>
              <a:t> at your church may present this PowerPoint using these slides and notes (it’s also helpful to have the full annual report for reference—go to wels.net/annualreport). If you prefer, you can invite one of your congregation’s WELS Christian giving counselors to give the presentation. Find your local Christian giving counselors at wels.net/givingcounselors or call WELS Ministry of Christian Giving at 414-256-3209 / 800-827-5482.</a:t>
            </a:r>
          </a:p>
          <a:p>
            <a:endParaRPr lang="en-US" altLang="en-US" baseline="0" dirty="0">
              <a:ea typeface="ＭＳ Ｐゴシック" panose="020B0600070205080204" pitchFamily="34" charset="-128"/>
            </a:endParaRPr>
          </a:p>
          <a:p>
            <a:pPr algn="l"/>
            <a:r>
              <a:rPr lang="en-US" altLang="en-US" sz="1200" baseline="0" dirty="0">
                <a:latin typeface="+mn-lt"/>
                <a:ea typeface="ＭＳ Ｐゴシック" panose="020B0600070205080204" pitchFamily="34" charset="-128"/>
              </a:rPr>
              <a:t>Pictured: </a:t>
            </a:r>
            <a:r>
              <a:rPr lang="en-US" sz="1200" b="0" i="0" u="none" strike="noStrike" baseline="0" dirty="0">
                <a:solidFill>
                  <a:srgbClr val="00245E"/>
                </a:solidFill>
                <a:latin typeface="+mn-lt"/>
              </a:rPr>
              <a:t>(From left) Trung Lê and Grant Hagen greet worshipers after their ordination and installation service at King of Kings, Garden Grove, Calif., in August 2023.</a:t>
            </a:r>
            <a:endParaRPr lang="en-US" sz="1200" b="0" i="0" u="none" strike="noStrike" kern="1200" baseline="0" dirty="0">
              <a:solidFill>
                <a:schemeClr val="tx1"/>
              </a:solidFill>
              <a:latin typeface="+mn-lt"/>
              <a:ea typeface="ＭＳ Ｐゴシック" charset="0"/>
            </a:endParaRPr>
          </a:p>
        </p:txBody>
      </p:sp>
      <p:sp>
        <p:nvSpPr>
          <p:cNvPr id="4" name="Slide Number Placeholder 3"/>
          <p:cNvSpPr>
            <a:spLocks noGrp="1"/>
          </p:cNvSpPr>
          <p:nvPr>
            <p:ph type="sldNum" sz="quarter" idx="10"/>
          </p:nvPr>
        </p:nvSpPr>
        <p:spPr/>
        <p:txBody>
          <a:bodyPr/>
          <a:lstStyle/>
          <a:p>
            <a:pPr>
              <a:defRPr/>
            </a:pPr>
            <a:fld id="{4124B32E-F4B8-4265-ABDA-FA2023B0C5D3}" type="slidenum">
              <a:rPr lang="en-US" altLang="en-US" smtClean="0"/>
              <a:pPr>
                <a:defRPr/>
              </a:pPr>
              <a:t>1</a:t>
            </a:fld>
            <a:endParaRPr lang="en-US" altLang="en-US" dirty="0"/>
          </a:p>
        </p:txBody>
      </p:sp>
    </p:spTree>
    <p:extLst>
      <p:ext uri="{BB962C8B-B14F-4D97-AF65-F5344CB8AC3E}">
        <p14:creationId xmlns:p14="http://schemas.microsoft.com/office/powerpoint/2010/main" val="1603923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dirty="0">
              <a:ea typeface="ＭＳ Ｐゴシック" panose="020B0600070205080204"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4181EC5-5DE1-41E8-9035-95A749F48B0E}" type="slidenum">
              <a:rPr lang="en-US" altLang="en-US" smtClean="0"/>
              <a:pPr>
                <a:spcBef>
                  <a:spcPct val="0"/>
                </a:spcBef>
              </a:pPr>
              <a:t>10</a:t>
            </a:fld>
            <a:endParaRPr lang="en-US" altLang="en-US" dirty="0"/>
          </a:p>
        </p:txBody>
      </p:sp>
    </p:spTree>
    <p:extLst>
      <p:ext uri="{BB962C8B-B14F-4D97-AF65-F5344CB8AC3E}">
        <p14:creationId xmlns:p14="http://schemas.microsoft.com/office/powerpoint/2010/main" val="3532984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lgn="l"/>
            <a:endParaRPr lang="en-US" altLang="en-US" dirty="0">
              <a:ea typeface="ＭＳ Ｐゴシック" panose="020B0600070205080204"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4181EC5-5DE1-41E8-9035-95A749F48B0E}" type="slidenum">
              <a:rPr lang="en-US" altLang="en-US" smtClean="0"/>
              <a:pPr>
                <a:spcBef>
                  <a:spcPct val="0"/>
                </a:spcBef>
              </a:pPr>
              <a:t>11</a:t>
            </a:fld>
            <a:endParaRPr lang="en-US" altLang="en-US" dirty="0"/>
          </a:p>
        </p:txBody>
      </p:sp>
    </p:spTree>
    <p:extLst>
      <p:ext uri="{BB962C8B-B14F-4D97-AF65-F5344CB8AC3E}">
        <p14:creationId xmlns:p14="http://schemas.microsoft.com/office/powerpoint/2010/main" val="2169590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lgn="l"/>
            <a:r>
              <a:rPr lang="en-US" altLang="en-US" dirty="0">
                <a:ea typeface="ＭＳ Ｐゴシック" panose="020B0600070205080204" pitchFamily="34" charset="-128"/>
              </a:rPr>
              <a:t>Pictured: St. Martin’s members as well as members of WELS’ mission in London and WELS’ two missionaries in London, Mike Hartman and Conifer Berg. </a:t>
            </a:r>
          </a:p>
          <a:p>
            <a:pPr algn="l"/>
            <a:endParaRPr lang="en-US" altLang="en-US" dirty="0">
              <a:ea typeface="ＭＳ Ｐゴシック" panose="020B0600070205080204" pitchFamily="34" charset="-128"/>
            </a:endParaRPr>
          </a:p>
          <a:p>
            <a:pPr algn="l"/>
            <a:r>
              <a:rPr lang="en-US" altLang="en-US" dirty="0">
                <a:ea typeface="ＭＳ Ｐゴシック" panose="020B0600070205080204" pitchFamily="34" charset="-128"/>
              </a:rPr>
              <a:t>Interested in participating in a short-term mission trip with members of your congregation? Visit wels.net/</a:t>
            </a:r>
            <a:r>
              <a:rPr lang="en-US" altLang="en-US" dirty="0" err="1">
                <a:ea typeface="ＭＳ Ｐゴシック" panose="020B0600070205080204" pitchFamily="34" charset="-128"/>
              </a:rPr>
              <a:t>missionjourneys</a:t>
            </a:r>
            <a:r>
              <a:rPr lang="en-US" altLang="en-US" dirty="0">
                <a:ea typeface="ＭＳ Ｐゴシック" panose="020B0600070205080204" pitchFamily="34" charset="-128"/>
              </a:rPr>
              <a:t> for more information. </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181EC5-5DE1-41E8-9035-95A749F48B0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43549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altLang="en-US" sz="1200" dirty="0">
                <a:latin typeface="+mn-lt"/>
                <a:ea typeface="ＭＳ Ｐゴシック" panose="020B0600070205080204" pitchFamily="34" charset="-128"/>
              </a:rPr>
              <a:t>Pictured: </a:t>
            </a:r>
            <a:r>
              <a:rPr lang="en-US" sz="1200" b="0" i="0" u="none" strike="noStrike" baseline="0" dirty="0">
                <a:solidFill>
                  <a:srgbClr val="FFFFFF"/>
                </a:solidFill>
                <a:latin typeface="+mn-lt"/>
              </a:rPr>
              <a:t>Steve Gabb, pastor at Hope, Los Angeles, Calif., baptized Amber in February 2023. Neil Birkholz connected Amber, originally from East Asia, with Gabb when he learned that she was looking for a WELS church in the Los Angeles area.</a:t>
            </a:r>
            <a:endParaRPr lang="en-US" altLang="en-US" sz="1200" dirty="0">
              <a:latin typeface="+mn-lt"/>
              <a:ea typeface="ＭＳ Ｐゴシック" panose="020B0600070205080204" pitchFamily="34" charset="-128"/>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7118CC5-9108-47AF-BC5C-C5060CD679D4}" type="slidenum">
              <a:rPr lang="en-US" altLang="en-US" smtClean="0"/>
              <a:pPr>
                <a:spcBef>
                  <a:spcPct val="0"/>
                </a:spcBef>
              </a:pPr>
              <a:t>13</a:t>
            </a:fld>
            <a:endParaRPr lang="en-US" altLang="en-US" dirty="0"/>
          </a:p>
        </p:txBody>
      </p:sp>
    </p:spTree>
    <p:extLst>
      <p:ext uri="{BB962C8B-B14F-4D97-AF65-F5344CB8AC3E}">
        <p14:creationId xmlns:p14="http://schemas.microsoft.com/office/powerpoint/2010/main" val="434665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altLang="en-US" sz="1200" dirty="0">
                <a:latin typeface="+mn-lt"/>
                <a:ea typeface="ＭＳ Ｐゴシック" panose="020B0600070205080204" pitchFamily="34" charset="-128"/>
              </a:rPr>
              <a:t>Pictured left to right: King of Kings pastors Brian Doebler, Grant Hagen, and Trung Le.</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118CC5-9108-47AF-BC5C-C5060CD679D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682400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solidFill>
                <a:srgbClr val="15284B"/>
              </a:solidFill>
              <a:ea typeface="ＭＳ Ｐゴシック" panose="020B0600070205080204"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639CB9C-CCB9-4170-AB3B-BD0631F2E193}" type="slidenum">
              <a:rPr lang="en-US" altLang="en-US" smtClean="0"/>
              <a:pPr>
                <a:spcBef>
                  <a:spcPct val="0"/>
                </a:spcBef>
              </a:pPr>
              <a:t>15</a:t>
            </a:fld>
            <a:endParaRPr lang="en-US" altLang="en-US" dirty="0"/>
          </a:p>
        </p:txBody>
      </p:sp>
    </p:spTree>
    <p:extLst>
      <p:ext uri="{BB962C8B-B14F-4D97-AF65-F5344CB8AC3E}">
        <p14:creationId xmlns:p14="http://schemas.microsoft.com/office/powerpoint/2010/main" val="4090305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solidFill>
                <a:srgbClr val="15284B"/>
              </a:solidFill>
              <a:ea typeface="ＭＳ Ｐゴシック" panose="020B0600070205080204"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39CB9C-CCB9-4170-AB3B-BD0631F2E19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336730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15284B"/>
                </a:solidFill>
                <a:ea typeface="ＭＳ Ｐゴシック" panose="020B0600070205080204" pitchFamily="34" charset="-128"/>
              </a:rPr>
              <a:t>Biblical resources include youth, family, military, and outreach resources.</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639CB9C-CCB9-4170-AB3B-BD0631F2E193}" type="slidenum">
              <a:rPr lang="en-US" altLang="en-US" smtClean="0"/>
              <a:pPr>
                <a:spcBef>
                  <a:spcPct val="0"/>
                </a:spcBef>
              </a:pPr>
              <a:t>17</a:t>
            </a:fld>
            <a:endParaRPr lang="en-US" altLang="en-US" dirty="0"/>
          </a:p>
        </p:txBody>
      </p:sp>
    </p:spTree>
    <p:extLst>
      <p:ext uri="{BB962C8B-B14F-4D97-AF65-F5344CB8AC3E}">
        <p14:creationId xmlns:p14="http://schemas.microsoft.com/office/powerpoint/2010/main" val="2348390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normAutofit/>
          </a:bodyPr>
          <a:lstStyle/>
          <a:p>
            <a:pPr algn="l"/>
            <a:r>
              <a:rPr lang="en-US" altLang="en-US" sz="1200" dirty="0">
                <a:solidFill>
                  <a:srgbClr val="15284B"/>
                </a:solidFill>
                <a:latin typeface="+mn-lt"/>
                <a:ea typeface="ＭＳ Ｐゴシック" panose="020B0600070205080204" pitchFamily="34" charset="-128"/>
              </a:rPr>
              <a:t>Pictured: Students attending the National Conference on Lutheran Leadership, held in Chicago in January 2023.</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39CB9C-CCB9-4170-AB3B-BD0631F2E19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91011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normAutofit/>
          </a:bodyPr>
          <a:lstStyle/>
          <a:p>
            <a:pPr algn="l"/>
            <a:r>
              <a:rPr lang="en-US" altLang="en-US" sz="1200" dirty="0">
                <a:solidFill>
                  <a:srgbClr val="15284B"/>
                </a:solidFill>
                <a:latin typeface="+mn-lt"/>
                <a:ea typeface="ＭＳ Ｐゴシック" panose="020B0600070205080204" pitchFamily="34" charset="-128"/>
              </a:rPr>
              <a:t>Pictured: Pastors Matt Brown (left) and Don Tollefson at the Harris County jail in Texas with some of the devotion books provided by Institutional Ministries.</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39CB9C-CCB9-4170-AB3B-BD0631F2E19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88480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mn-lt"/>
                <a:ea typeface="ＭＳ Ｐゴシック" panose="020B0600070205080204" pitchFamily="34" charset="-128"/>
              </a:rPr>
              <a:t>Pictured: </a:t>
            </a:r>
            <a:r>
              <a:rPr lang="en-US" sz="1200" b="0" i="0" u="none" strike="noStrike" baseline="0" dirty="0">
                <a:solidFill>
                  <a:srgbClr val="00245E"/>
                </a:solidFill>
                <a:latin typeface="+mn-lt"/>
              </a:rPr>
              <a:t>In early July, WELS President Mark Schroeder traveled to Vietnam to celebrate the formal building dedication of the new Theological Education Center in Hanoi and the graduation ceremony of the first class of 55 pastors from the Hmong Fellowship Church. Schroeder also traveled to rural villages throughout Vietnam to see the rural training program that is thriving there.</a:t>
            </a:r>
          </a:p>
        </p:txBody>
      </p:sp>
      <p:sp>
        <p:nvSpPr>
          <p:cNvPr id="4" name="Slide Number Placeholder 3"/>
          <p:cNvSpPr>
            <a:spLocks noGrp="1"/>
          </p:cNvSpPr>
          <p:nvPr>
            <p:ph type="sldNum" sz="quarter" idx="5"/>
          </p:nvPr>
        </p:nvSpPr>
        <p:spPr/>
        <p:txBody>
          <a:bodyPr/>
          <a:lstStyle/>
          <a:p>
            <a:pPr>
              <a:defRPr/>
            </a:pPr>
            <a:fld id="{4124B32E-F4B8-4265-ABDA-FA2023B0C5D3}" type="slidenum">
              <a:rPr lang="en-US" altLang="en-US" smtClean="0"/>
              <a:pPr>
                <a:defRPr/>
              </a:pPr>
              <a:t>2</a:t>
            </a:fld>
            <a:endParaRPr lang="en-US" altLang="en-US" dirty="0"/>
          </a:p>
        </p:txBody>
      </p:sp>
    </p:spTree>
    <p:extLst>
      <p:ext uri="{BB962C8B-B14F-4D97-AF65-F5344CB8AC3E}">
        <p14:creationId xmlns:p14="http://schemas.microsoft.com/office/powerpoint/2010/main" val="2851546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a:defRPr/>
            </a:pPr>
            <a:r>
              <a:rPr lang="en-US" dirty="0">
                <a:ea typeface="+mn-ea"/>
                <a:cs typeface="+mn-cs"/>
              </a:rPr>
              <a:t>The competency-based education and 100 Missions in 10 Years dollar amounts have been updated in this slide as </a:t>
            </a:r>
            <a:r>
              <a:rPr lang="en-US">
                <a:ea typeface="+mn-ea"/>
                <a:cs typeface="+mn-cs"/>
              </a:rPr>
              <a:t>of January 12, 2024.</a:t>
            </a:r>
          </a:p>
          <a:p>
            <a:pPr>
              <a:defRPr/>
            </a:pPr>
            <a:endParaRPr lang="en-US" dirty="0">
              <a:ea typeface="+mn-ea"/>
              <a:cs typeface="+mn-cs"/>
            </a:endParaRPr>
          </a:p>
          <a:p>
            <a:pPr>
              <a:defRPr/>
            </a:pPr>
            <a:r>
              <a:rPr lang="en-US" dirty="0">
                <a:ea typeface="+mn-ea"/>
                <a:cs typeface="+mn-cs"/>
              </a:rPr>
              <a:t>WELS Ministry of Christian Giving has 13 Christian giving counselors located across the 12 districts of WELS to provide free, confidential gift planning assistance to WELS members. Find your local giving counselor at wels.net/givingcounselors, by calling 800-827-5482, or by e-mailing mcg@wels.net.</a:t>
            </a:r>
          </a:p>
          <a:p>
            <a:pPr>
              <a:defRPr/>
            </a:pPr>
            <a:endParaRPr lang="en-US" dirty="0">
              <a:ea typeface="+mn-ea"/>
              <a:cs typeface="+mn-cs"/>
            </a:endParaRPr>
          </a:p>
          <a:p>
            <a:pPr>
              <a:defRPr/>
            </a:pPr>
            <a:r>
              <a:rPr lang="en-US" dirty="0">
                <a:ea typeface="+mn-ea"/>
                <a:cs typeface="+mn-cs"/>
              </a:rPr>
              <a:t>Pictured: The dedication of the new seminary campus in Thiensville (now Mequon), Wis., on Aug. 18, 1929. The service was one of the largest gatherings of WELS members in history with more than 10,000 people estimated to have attended.</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639CB9C-CCB9-4170-AB3B-BD0631F2E193}" type="slidenum">
              <a:rPr kumimoji="0" lang="en-US" altLang="en-US" sz="1200" b="0" i="0" u="none" strike="noStrike" kern="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20</a:t>
            </a:fld>
            <a:endParaRPr kumimoji="0" lang="en-US" altLang="en-US" sz="12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865474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dirty="0">
              <a:ea typeface="ＭＳ Ｐゴシック" panose="020B0600070205080204" pitchFamily="34"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6DEF90E-28BB-4BFB-B1B3-8D86592D4B0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0258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endParaRPr lang="en-US" altLang="en-US" dirty="0">
              <a:ea typeface="ＭＳ Ｐゴシック" panose="020B0600070205080204"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952C79D-BCB9-4695-B24C-F28B95A46E75}" type="slidenum">
              <a:rPr lang="en-US" altLang="en-US" smtClean="0"/>
              <a:pPr>
                <a:spcBef>
                  <a:spcPct val="0"/>
                </a:spcBef>
              </a:pPr>
              <a:t>22</a:t>
            </a:fld>
            <a:endParaRPr lang="en-US" altLang="en-US" dirty="0"/>
          </a:p>
        </p:txBody>
      </p:sp>
    </p:spTree>
    <p:extLst>
      <p:ext uri="{BB962C8B-B14F-4D97-AF65-F5344CB8AC3E}">
        <p14:creationId xmlns:p14="http://schemas.microsoft.com/office/powerpoint/2010/main" val="3546176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52C79D-BCB9-4695-B24C-F28B95A46E7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6852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altLang="en-US" sz="1200" dirty="0">
                <a:latin typeface="+mn-lt"/>
                <a:ea typeface="ＭＳ Ｐゴシック" panose="020B0600070205080204" pitchFamily="34" charset="-128"/>
              </a:rPr>
              <a:t>Pictured: Good News, Mount Horeb, Wis., a WELS home mission, received support from WELS Church Extension Fund as it built its new church.</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6DEF90E-28BB-4BFB-B1B3-8D86592D4B0A}" type="slidenum">
              <a:rPr lang="en-US" altLang="en-US" smtClean="0"/>
              <a:pPr>
                <a:spcBef>
                  <a:spcPct val="0"/>
                </a:spcBef>
              </a:pPr>
              <a:t>24</a:t>
            </a:fld>
            <a:endParaRPr lang="en-US" altLang="en-US" dirty="0"/>
          </a:p>
        </p:txBody>
      </p:sp>
    </p:spTree>
    <p:extLst>
      <p:ext uri="{BB962C8B-B14F-4D97-AF65-F5344CB8AC3E}">
        <p14:creationId xmlns:p14="http://schemas.microsoft.com/office/powerpoint/2010/main" val="1050230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88BCA09-65BA-47A5-9932-A5C6152E4714}" type="slidenum">
              <a:rPr lang="en-US" altLang="en-US" smtClean="0"/>
              <a:pPr>
                <a:spcBef>
                  <a:spcPct val="0"/>
                </a:spcBef>
              </a:pPr>
              <a:t>25</a:t>
            </a:fld>
            <a:endParaRPr lang="en-US" altLang="en-US" dirty="0"/>
          </a:p>
        </p:txBody>
      </p:sp>
    </p:spTree>
    <p:extLst>
      <p:ext uri="{BB962C8B-B14F-4D97-AF65-F5344CB8AC3E}">
        <p14:creationId xmlns:p14="http://schemas.microsoft.com/office/powerpoint/2010/main" val="511130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a:defRPr/>
            </a:pPr>
            <a:endParaRPr lang="en-US" dirty="0">
              <a:ea typeface="+mn-ea"/>
              <a:cs typeface="+mn-cs"/>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37DC1A8-28EC-479A-AA1F-08B0B4346A85}" type="slidenum">
              <a:rPr lang="en-US" altLang="en-US" smtClean="0"/>
              <a:pPr>
                <a:spcBef>
                  <a:spcPct val="0"/>
                </a:spcBef>
              </a:pPr>
              <a:t>26</a:t>
            </a:fld>
            <a:endParaRPr lang="en-US" altLang="en-US" dirty="0"/>
          </a:p>
        </p:txBody>
      </p:sp>
    </p:spTree>
    <p:extLst>
      <p:ext uri="{BB962C8B-B14F-4D97-AF65-F5344CB8AC3E}">
        <p14:creationId xmlns:p14="http://schemas.microsoft.com/office/powerpoint/2010/main" val="650178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a:defRPr/>
            </a:pPr>
            <a:endParaRPr lang="en-US" dirty="0">
              <a:ea typeface="+mn-ea"/>
              <a:cs typeface="+mn-cs"/>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37DC1A8-28EC-479A-AA1F-08B0B4346A85}" type="slidenum">
              <a:rPr lang="en-US" altLang="en-US" smtClean="0"/>
              <a:pPr>
                <a:spcBef>
                  <a:spcPct val="0"/>
                </a:spcBef>
              </a:pPr>
              <a:t>27</a:t>
            </a:fld>
            <a:endParaRPr lang="en-US" altLang="en-US" dirty="0"/>
          </a:p>
        </p:txBody>
      </p:sp>
    </p:spTree>
    <p:extLst>
      <p:ext uri="{BB962C8B-B14F-4D97-AF65-F5344CB8AC3E}">
        <p14:creationId xmlns:p14="http://schemas.microsoft.com/office/powerpoint/2010/main" val="1805850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ＭＳ Ｐゴシック" charset="0"/>
            </a:endParaRPr>
          </a:p>
        </p:txBody>
      </p:sp>
      <p:sp>
        <p:nvSpPr>
          <p:cNvPr id="4" name="Slide Number Placeholder 3"/>
          <p:cNvSpPr>
            <a:spLocks noGrp="1"/>
          </p:cNvSpPr>
          <p:nvPr>
            <p:ph type="sldNum" sz="quarter" idx="10"/>
          </p:nvPr>
        </p:nvSpPr>
        <p:spPr/>
        <p:txBody>
          <a:bodyPr/>
          <a:lstStyle/>
          <a:p>
            <a:pPr>
              <a:defRPr/>
            </a:pPr>
            <a:fld id="{4124B32E-F4B8-4265-ABDA-FA2023B0C5D3}" type="slidenum">
              <a:rPr lang="en-US" altLang="en-US" smtClean="0"/>
              <a:pPr>
                <a:defRPr/>
              </a:pPr>
              <a:t>28</a:t>
            </a:fld>
            <a:endParaRPr lang="en-US" altLang="en-US" dirty="0"/>
          </a:p>
        </p:txBody>
      </p:sp>
    </p:spTree>
    <p:extLst>
      <p:ext uri="{BB962C8B-B14F-4D97-AF65-F5344CB8AC3E}">
        <p14:creationId xmlns:p14="http://schemas.microsoft.com/office/powerpoint/2010/main" val="3202421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ＭＳ Ｐゴシック" charset="0"/>
                <a:cs typeface="ＭＳ Ｐゴシック" charset="0"/>
              </a:rPr>
              <a:t>Enrollment is as of 2023-2024 school year.</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E42C02F-FE9A-4850-BAE3-2E47BA2BFF6B}" type="slidenum">
              <a:rPr lang="en-US" altLang="en-US" smtClean="0"/>
              <a:pPr>
                <a:spcBef>
                  <a:spcPct val="0"/>
                </a:spcBef>
              </a:pPr>
              <a:t>3</a:t>
            </a:fld>
            <a:endParaRPr lang="en-US" altLang="en-US" dirty="0"/>
          </a:p>
        </p:txBody>
      </p:sp>
    </p:spTree>
    <p:extLst>
      <p:ext uri="{BB962C8B-B14F-4D97-AF65-F5344CB8AC3E}">
        <p14:creationId xmlns:p14="http://schemas.microsoft.com/office/powerpoint/2010/main" val="3105530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ＭＳ Ｐゴシック" charset="0"/>
              <a:cs typeface="ＭＳ Ｐゴシック" charset="0"/>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E42C02F-FE9A-4850-BAE3-2E47BA2BFF6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29107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ＭＳ Ｐゴシック" charset="0"/>
                <a:cs typeface="ＭＳ Ｐゴシック" charset="0"/>
              </a:rPr>
              <a:t>Enrollment is as of 2023-2024 school year.</a:t>
            </a:r>
          </a:p>
          <a:p>
            <a:endParaRPr lang="en-US" sz="1200" b="0" i="0" u="none" strike="noStrike" kern="1200" baseline="0" dirty="0">
              <a:solidFill>
                <a:schemeClr val="tx1"/>
              </a:solidFill>
              <a:latin typeface="+mn-lt"/>
              <a:ea typeface="ＭＳ Ｐゴシック" charset="0"/>
              <a:cs typeface="ＭＳ Ｐゴシック" charset="0"/>
            </a:endParaRPr>
          </a:p>
          <a:p>
            <a:pPr algn="l"/>
            <a:r>
              <a:rPr lang="en-US" sz="1200" b="0" i="0" u="none" strike="noStrike" baseline="0" dirty="0">
                <a:solidFill>
                  <a:srgbClr val="000000"/>
                </a:solidFill>
                <a:latin typeface="+mn-lt"/>
              </a:rPr>
              <a:t>Pictured: The Lutheran Women’s Missionary Society sponsored a card-signing event for Martin Luther College students during fall 2023. The students wrote notes to missionaries and their families.</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477EB14-2D44-4645-9E41-5B1859EAD2D1}" type="slidenum">
              <a:rPr lang="en-US" altLang="en-US" smtClean="0"/>
              <a:pPr>
                <a:spcBef>
                  <a:spcPct val="0"/>
                </a:spcBef>
              </a:pPr>
              <a:t>5</a:t>
            </a:fld>
            <a:endParaRPr lang="en-US" altLang="en-US" dirty="0"/>
          </a:p>
        </p:txBody>
      </p:sp>
    </p:spTree>
    <p:extLst>
      <p:ext uri="{BB962C8B-B14F-4D97-AF65-F5344CB8AC3E}">
        <p14:creationId xmlns:p14="http://schemas.microsoft.com/office/powerpoint/2010/main" val="866759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Enrollments as of the 2023-24 school year.</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Pictured: Arthur Robinson and Cristian Ferrer Bonilla, two Luther Preparatory School seniors, shadowed Thomas Kock, pastor at Atonement, Milwaukee, Wis., in October 2023.</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10650A8-188A-4309-A1D2-47D4B105D984}" type="slidenum">
              <a:rPr lang="en-US" altLang="en-US" smtClean="0"/>
              <a:pPr>
                <a:spcBef>
                  <a:spcPct val="0"/>
                </a:spcBef>
              </a:pPr>
              <a:t>6</a:t>
            </a:fld>
            <a:endParaRPr lang="en-US" altLang="en-US" dirty="0"/>
          </a:p>
        </p:txBody>
      </p:sp>
    </p:spTree>
    <p:extLst>
      <p:ext uri="{BB962C8B-B14F-4D97-AF65-F5344CB8AC3E}">
        <p14:creationId xmlns:p14="http://schemas.microsoft.com/office/powerpoint/2010/main" val="3789084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endParaRPr lang="en-US" altLang="en-US" dirty="0">
              <a:ea typeface="ＭＳ Ｐゴシック" panose="020B0600070205080204" pitchFamily="34" charset="-128"/>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7118CC5-9108-47AF-BC5C-C5060CD679D4}" type="slidenum">
              <a:rPr lang="en-US" altLang="en-US" smtClean="0"/>
              <a:pPr>
                <a:spcBef>
                  <a:spcPct val="0"/>
                </a:spcBef>
              </a:pPr>
              <a:t>7</a:t>
            </a:fld>
            <a:endParaRPr lang="en-US" altLang="en-US" dirty="0"/>
          </a:p>
        </p:txBody>
      </p:sp>
    </p:spTree>
    <p:extLst>
      <p:ext uri="{BB962C8B-B14F-4D97-AF65-F5344CB8AC3E}">
        <p14:creationId xmlns:p14="http://schemas.microsoft.com/office/powerpoint/2010/main" val="3032901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altLang="en-US" dirty="0">
                <a:ea typeface="ＭＳ Ｐゴシック" panose="020B0600070205080204" pitchFamily="34" charset="-128"/>
              </a:rPr>
              <a:t>Pictured: Colleen Thorson (back left) was invited by her roommate to church at Intown Lutheran, Atlanta, Ga. They joined a campus ministry Bible study. Colleen has since been baptized and other students are enrolled in the church’s Bible Basics course.</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118CC5-9108-47AF-BC5C-C5060CD679D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80302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altLang="en-US" dirty="0">
                <a:ea typeface="ＭＳ Ｐゴシック" panose="020B0600070205080204" pitchFamily="34" charset="-128"/>
              </a:rPr>
              <a:t>Pictured: WELS missionary Benjamin Foxen and the members of </a:t>
            </a:r>
            <a:r>
              <a:rPr lang="en-US" altLang="en-US" dirty="0" err="1">
                <a:ea typeface="ＭＳ Ｐゴシック" panose="020B0600070205080204" pitchFamily="34" charset="-128"/>
              </a:rPr>
              <a:t>Kyakojogoma</a:t>
            </a:r>
            <a:r>
              <a:rPr lang="en-US" altLang="en-US" dirty="0">
                <a:ea typeface="ＭＳ Ｐゴシック" panose="020B0600070205080204" pitchFamily="34" charset="-128"/>
              </a:rPr>
              <a:t> church in northwest Tanzania outside the temporary shelter they built for worship.</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1021C79-8CE3-4535-8C9D-56D8FD7E8AFA}" type="slidenum">
              <a:rPr lang="en-US" altLang="en-US" smtClean="0"/>
              <a:pPr>
                <a:spcBef>
                  <a:spcPct val="0"/>
                </a:spcBef>
              </a:pPr>
              <a:t>9</a:t>
            </a:fld>
            <a:endParaRPr lang="en-US" altLang="en-US" dirty="0"/>
          </a:p>
        </p:txBody>
      </p:sp>
    </p:spTree>
    <p:extLst>
      <p:ext uri="{BB962C8B-B14F-4D97-AF65-F5344CB8AC3E}">
        <p14:creationId xmlns:p14="http://schemas.microsoft.com/office/powerpoint/2010/main" val="4088875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latin typeface="Calibri"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Calibri"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34B8FA0-6C83-4030-8E43-2D98693148DA}" type="datetimeFigureOut">
              <a:rPr lang="en-US" altLang="en-US"/>
              <a:pPr>
                <a:defRPr/>
              </a:pPr>
              <a:t>1/15/2024</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8C960E1-2D24-4E6C-8C04-FE8612B60288}" type="slidenum">
              <a:rPr lang="en-US" altLang="en-US"/>
              <a:pPr>
                <a:defRPr/>
              </a:pPr>
              <a:t>‹#›</a:t>
            </a:fld>
            <a:endParaRPr lang="en-US" altLang="en-US" dirty="0"/>
          </a:p>
        </p:txBody>
      </p:sp>
    </p:spTree>
    <p:extLst>
      <p:ext uri="{BB962C8B-B14F-4D97-AF65-F5344CB8AC3E}">
        <p14:creationId xmlns:p14="http://schemas.microsoft.com/office/powerpoint/2010/main" val="3595806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3AD1287-E5F7-4BE3-8E6C-E0C6E5333956}" type="datetimeFigureOut">
              <a:rPr lang="en-US" altLang="en-US"/>
              <a:pPr>
                <a:defRPr/>
              </a:pPr>
              <a:t>1/15/2024</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5B173E5-4C9A-40F7-8DCD-E4E82E312A84}" type="slidenum">
              <a:rPr lang="en-US" altLang="en-US"/>
              <a:pPr>
                <a:defRPr/>
              </a:pPr>
              <a:t>‹#›</a:t>
            </a:fld>
            <a:endParaRPr lang="en-US" altLang="en-US" dirty="0"/>
          </a:p>
        </p:txBody>
      </p:sp>
    </p:spTree>
    <p:extLst>
      <p:ext uri="{BB962C8B-B14F-4D97-AF65-F5344CB8AC3E}">
        <p14:creationId xmlns:p14="http://schemas.microsoft.com/office/powerpoint/2010/main" val="2972260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84CF7F-8C0E-4291-B89A-5387F8B737A3}" type="datetimeFigureOut">
              <a:rPr lang="en-US" altLang="en-US"/>
              <a:pPr>
                <a:defRPr/>
              </a:pPr>
              <a:t>1/15/2024</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C395940-76F8-4B9B-81D0-77E62A42B9F2}" type="slidenum">
              <a:rPr lang="en-US" altLang="en-US"/>
              <a:pPr>
                <a:defRPr/>
              </a:pPr>
              <a:t>‹#›</a:t>
            </a:fld>
            <a:endParaRPr lang="en-US" altLang="en-US" dirty="0"/>
          </a:p>
        </p:txBody>
      </p:sp>
    </p:spTree>
    <p:extLst>
      <p:ext uri="{BB962C8B-B14F-4D97-AF65-F5344CB8AC3E}">
        <p14:creationId xmlns:p14="http://schemas.microsoft.com/office/powerpoint/2010/main" val="2986378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857250"/>
          </a:xfrm>
        </p:spPr>
        <p:txBody>
          <a:bodyPr/>
          <a:lstStyle/>
          <a:p>
            <a:r>
              <a:rPr lang="en-US"/>
              <a:t>Click to edit Master title style</a:t>
            </a:r>
          </a:p>
        </p:txBody>
      </p:sp>
      <p:sp>
        <p:nvSpPr>
          <p:cNvPr id="3" name="Content Placeholder 2"/>
          <p:cNvSpPr>
            <a:spLocks noGrp="1"/>
          </p:cNvSpPr>
          <p:nvPr>
            <p:ph idx="1"/>
          </p:nvPr>
        </p:nvSpPr>
        <p:spPr>
          <a:xfrm>
            <a:off x="457200" y="1371601"/>
            <a:ext cx="8229600" cy="3223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B3406CA-D70F-4D18-A45E-050FEDB2347B}" type="datetimeFigureOut">
              <a:rPr lang="en-US" altLang="en-US"/>
              <a:pPr>
                <a:defRPr/>
              </a:pPr>
              <a:t>1/15/2024</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66F5F13-4E7E-455B-8BD5-C96A3366DB87}" type="slidenum">
              <a:rPr lang="en-US" altLang="en-US"/>
              <a:pPr>
                <a:defRPr/>
              </a:pPr>
              <a:t>‹#›</a:t>
            </a:fld>
            <a:endParaRPr lang="en-US" altLang="en-US" dirty="0"/>
          </a:p>
        </p:txBody>
      </p:sp>
    </p:spTree>
    <p:extLst>
      <p:ext uri="{BB962C8B-B14F-4D97-AF65-F5344CB8AC3E}">
        <p14:creationId xmlns:p14="http://schemas.microsoft.com/office/powerpoint/2010/main" val="157128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10C43FF-E4A5-465C-A306-3320E951E0AF}" type="datetimeFigureOut">
              <a:rPr lang="en-US" altLang="en-US"/>
              <a:pPr>
                <a:defRPr/>
              </a:pPr>
              <a:t>1/15/2024</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625CB76-0A34-4585-AC95-40F99714A81A}" type="slidenum">
              <a:rPr lang="en-US" altLang="en-US"/>
              <a:pPr>
                <a:defRPr/>
              </a:pPr>
              <a:t>‹#›</a:t>
            </a:fld>
            <a:endParaRPr lang="en-US" altLang="en-US" dirty="0"/>
          </a:p>
        </p:txBody>
      </p:sp>
    </p:spTree>
    <p:extLst>
      <p:ext uri="{BB962C8B-B14F-4D97-AF65-F5344CB8AC3E}">
        <p14:creationId xmlns:p14="http://schemas.microsoft.com/office/powerpoint/2010/main" val="391332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3077A6B-A588-4668-BED4-89F5EACE280E}" type="datetimeFigureOut">
              <a:rPr lang="en-US" altLang="en-US"/>
              <a:pPr>
                <a:defRPr/>
              </a:pPr>
              <a:t>1/15/2024</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488E726-77E6-4A85-BD90-FF5B43E8E083}" type="slidenum">
              <a:rPr lang="en-US" altLang="en-US"/>
              <a:pPr>
                <a:defRPr/>
              </a:pPr>
              <a:t>‹#›</a:t>
            </a:fld>
            <a:endParaRPr lang="en-US" altLang="en-US" dirty="0"/>
          </a:p>
        </p:txBody>
      </p:sp>
    </p:spTree>
    <p:extLst>
      <p:ext uri="{BB962C8B-B14F-4D97-AF65-F5344CB8AC3E}">
        <p14:creationId xmlns:p14="http://schemas.microsoft.com/office/powerpoint/2010/main" val="1525648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E247F8E-F696-4548-B376-637D4151F3BF}" type="datetimeFigureOut">
              <a:rPr lang="en-US" altLang="en-US"/>
              <a:pPr>
                <a:defRPr/>
              </a:pPr>
              <a:t>1/15/2024</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4C31E68-195B-443C-AB9C-54BCDB493749}" type="slidenum">
              <a:rPr lang="en-US" altLang="en-US"/>
              <a:pPr>
                <a:defRPr/>
              </a:pPr>
              <a:t>‹#›</a:t>
            </a:fld>
            <a:endParaRPr lang="en-US" altLang="en-US" dirty="0"/>
          </a:p>
        </p:txBody>
      </p:sp>
    </p:spTree>
    <p:extLst>
      <p:ext uri="{BB962C8B-B14F-4D97-AF65-F5344CB8AC3E}">
        <p14:creationId xmlns:p14="http://schemas.microsoft.com/office/powerpoint/2010/main" val="1587385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FE6DCEC-CECE-4FD2-AC0B-382C89D4D66A}" type="datetimeFigureOut">
              <a:rPr lang="en-US" altLang="en-US"/>
              <a:pPr>
                <a:defRPr/>
              </a:pPr>
              <a:t>1/15/2024</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2C7FFD7-3F9E-4952-B3B7-2F28B04E3FD9}" type="slidenum">
              <a:rPr lang="en-US" altLang="en-US"/>
              <a:pPr>
                <a:defRPr/>
              </a:pPr>
              <a:t>‹#›</a:t>
            </a:fld>
            <a:endParaRPr lang="en-US" altLang="en-US" dirty="0"/>
          </a:p>
        </p:txBody>
      </p:sp>
    </p:spTree>
    <p:extLst>
      <p:ext uri="{BB962C8B-B14F-4D97-AF65-F5344CB8AC3E}">
        <p14:creationId xmlns:p14="http://schemas.microsoft.com/office/powerpoint/2010/main" val="3295058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E770CC-07CE-4419-BF28-ECC97559F427}" type="datetimeFigureOut">
              <a:rPr lang="en-US" altLang="en-US"/>
              <a:pPr>
                <a:defRPr/>
              </a:pPr>
              <a:t>1/15/2024</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EA20ADC-AE52-494C-B138-F0EABD928261}" type="slidenum">
              <a:rPr lang="en-US" altLang="en-US"/>
              <a:pPr>
                <a:defRPr/>
              </a:pPr>
              <a:t>‹#›</a:t>
            </a:fld>
            <a:endParaRPr lang="en-US" altLang="en-US" dirty="0"/>
          </a:p>
        </p:txBody>
      </p:sp>
    </p:spTree>
    <p:extLst>
      <p:ext uri="{BB962C8B-B14F-4D97-AF65-F5344CB8AC3E}">
        <p14:creationId xmlns:p14="http://schemas.microsoft.com/office/powerpoint/2010/main" val="1543227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77C83D-0BCC-4909-8BD9-CEBEED90DC59}" type="datetimeFigureOut">
              <a:rPr lang="en-US" altLang="en-US"/>
              <a:pPr>
                <a:defRPr/>
              </a:pPr>
              <a:t>1/15/2024</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16D291-134C-4B62-ACC3-39DCFD508765}" type="slidenum">
              <a:rPr lang="en-US" altLang="en-US"/>
              <a:pPr>
                <a:defRPr/>
              </a:pPr>
              <a:t>‹#›</a:t>
            </a:fld>
            <a:endParaRPr lang="en-US" altLang="en-US" dirty="0"/>
          </a:p>
        </p:txBody>
      </p:sp>
    </p:spTree>
    <p:extLst>
      <p:ext uri="{BB962C8B-B14F-4D97-AF65-F5344CB8AC3E}">
        <p14:creationId xmlns:p14="http://schemas.microsoft.com/office/powerpoint/2010/main" val="2673386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2A8E9CE-4583-4471-BC8F-A80ED9CEDD00}" type="datetimeFigureOut">
              <a:rPr lang="en-US" altLang="en-US"/>
              <a:pPr>
                <a:defRPr/>
              </a:pPr>
              <a:t>1/15/2024</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65B1F11-9120-4B48-BB03-5A26FAD05B6C}" type="slidenum">
              <a:rPr lang="en-US" altLang="en-US"/>
              <a:pPr>
                <a:defRPr/>
              </a:pPr>
              <a:t>‹#›</a:t>
            </a:fld>
            <a:endParaRPr lang="en-US" altLang="en-US" dirty="0"/>
          </a:p>
        </p:txBody>
      </p:sp>
    </p:spTree>
    <p:extLst>
      <p:ext uri="{BB962C8B-B14F-4D97-AF65-F5344CB8AC3E}">
        <p14:creationId xmlns:p14="http://schemas.microsoft.com/office/powerpoint/2010/main" val="203722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Calibri" charset="0"/>
                <a:ea typeface="ＭＳ Ｐゴシック" charset="-128"/>
              </a:defRPr>
            </a:lvl1pPr>
          </a:lstStyle>
          <a:p>
            <a:pPr>
              <a:defRPr/>
            </a:pPr>
            <a:fld id="{1AEABC30-CE0A-464F-92C0-3C8EA52DE5D2}" type="datetimeFigureOut">
              <a:rPr lang="en-US" altLang="en-US"/>
              <a:pPr>
                <a:defRPr/>
              </a:pPr>
              <a:t>1/15/2024</a:t>
            </a:fld>
            <a:endParaRPr lang="en-US" alt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charset="0"/>
                <a:ea typeface="ＭＳ Ｐゴシック" charset="-128"/>
              </a:defRPr>
            </a:lvl1pPr>
          </a:lstStyle>
          <a:p>
            <a:pPr>
              <a:defRPr/>
            </a:pPr>
            <a:fld id="{59A6F9CD-9607-4CB3-9BBD-E984E74A2C1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3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0"/>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charset="0"/>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charset="0"/>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54ABF0-2FE6-45E6-A867-98E9D55AD1BE}"/>
              </a:ext>
            </a:extLst>
          </p:cNvPr>
          <p:cNvSpPr/>
          <p:nvPr/>
        </p:nvSpPr>
        <p:spPr>
          <a:xfrm>
            <a:off x="0" y="-3242"/>
            <a:ext cx="2495832" cy="4629150"/>
          </a:xfrm>
          <a:prstGeom prst="rect">
            <a:avLst/>
          </a:prstGeom>
          <a:gradFill flip="none" rotWithShape="1">
            <a:gsLst>
              <a:gs pos="0">
                <a:schemeClr val="bg1">
                  <a:lumMod val="85000"/>
                </a:schemeClr>
              </a:gs>
              <a:gs pos="94000">
                <a:schemeClr val="bg1">
                  <a:lumMod val="85000"/>
                </a:schemeClr>
              </a:gs>
              <a:gs pos="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808000"/>
              </a:highlight>
            </a:endParaRPr>
          </a:p>
        </p:txBody>
      </p:sp>
      <p:sp>
        <p:nvSpPr>
          <p:cNvPr id="5" name="Rectangle 4">
            <a:extLst>
              <a:ext uri="{FF2B5EF4-FFF2-40B4-BE49-F238E27FC236}">
                <a16:creationId xmlns:a16="http://schemas.microsoft.com/office/drawing/2014/main" id="{091FEECB-40BA-4F6A-B329-F5BAE8780F52}"/>
              </a:ext>
            </a:extLst>
          </p:cNvPr>
          <p:cNvSpPr/>
          <p:nvPr/>
        </p:nvSpPr>
        <p:spPr>
          <a:xfrm>
            <a:off x="6648167" y="0"/>
            <a:ext cx="2495834" cy="4629150"/>
          </a:xfrm>
          <a:prstGeom prst="rect">
            <a:avLst/>
          </a:prstGeom>
          <a:gradFill flip="none" rotWithShape="1">
            <a:gsLst>
              <a:gs pos="0">
                <a:schemeClr val="bg1">
                  <a:lumMod val="85000"/>
                </a:schemeClr>
              </a:gs>
              <a:gs pos="94000">
                <a:schemeClr val="bg1">
                  <a:lumMod val="85000"/>
                </a:schemeClr>
              </a:gs>
              <a:gs pos="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808000"/>
              </a:highlight>
            </a:endParaRPr>
          </a:p>
        </p:txBody>
      </p:sp>
      <p:pic>
        <p:nvPicPr>
          <p:cNvPr id="11" name="Picture 10" descr="Text, logo&#10;&#10;Description automatically generated">
            <a:extLst>
              <a:ext uri="{FF2B5EF4-FFF2-40B4-BE49-F238E27FC236}">
                <a16:creationId xmlns:a16="http://schemas.microsoft.com/office/drawing/2014/main" id="{89FB2F4A-2C0D-33B8-DD74-6212987F6D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49" y="263611"/>
            <a:ext cx="2625997" cy="1324935"/>
          </a:xfrm>
          <a:prstGeom prst="rect">
            <a:avLst/>
          </a:prstGeom>
        </p:spPr>
      </p:pic>
      <p:sp>
        <p:nvSpPr>
          <p:cNvPr id="12" name="TextBox 11">
            <a:extLst>
              <a:ext uri="{FF2B5EF4-FFF2-40B4-BE49-F238E27FC236}">
                <a16:creationId xmlns:a16="http://schemas.microsoft.com/office/drawing/2014/main" id="{C2C73D78-618F-B9A6-C237-5E44B1BAAB04}"/>
              </a:ext>
            </a:extLst>
          </p:cNvPr>
          <p:cNvSpPr txBox="1"/>
          <p:nvPr/>
        </p:nvSpPr>
        <p:spPr>
          <a:xfrm>
            <a:off x="7197928" y="3593664"/>
            <a:ext cx="1773079" cy="938719"/>
          </a:xfrm>
          <a:prstGeom prst="rect">
            <a:avLst/>
          </a:prstGeom>
          <a:noFill/>
        </p:spPr>
        <p:txBody>
          <a:bodyPr wrap="square" rtlCol="0">
            <a:spAutoFit/>
          </a:bodyPr>
          <a:lstStyle/>
          <a:p>
            <a:r>
              <a:rPr lang="en-US" sz="5500" b="1" spc="-113" dirty="0">
                <a:solidFill>
                  <a:srgbClr val="15284B"/>
                </a:solidFill>
                <a:latin typeface="Times New Roman" panose="02020603050405020304" pitchFamily="18" charset="0"/>
                <a:cs typeface="Times New Roman" panose="02020603050405020304" pitchFamily="18" charset="0"/>
              </a:rPr>
              <a:t>2024</a:t>
            </a:r>
            <a:endParaRPr lang="en-US" sz="5500"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106A589-EBFD-F1C6-790E-19798E78A2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7680" y="0"/>
            <a:ext cx="4148639" cy="5143500"/>
          </a:xfrm>
          <a:prstGeom prst="rect">
            <a:avLst/>
          </a:prstGeom>
        </p:spPr>
      </p:pic>
    </p:spTree>
    <p:extLst>
      <p:ext uri="{BB962C8B-B14F-4D97-AF65-F5344CB8AC3E}">
        <p14:creationId xmlns:p14="http://schemas.microsoft.com/office/powerpoint/2010/main" val="386140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199" y="872694"/>
            <a:ext cx="8550067" cy="3486150"/>
          </a:xfrm>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WORLD MISSIONS</a:t>
            </a:r>
          </a:p>
          <a:p>
            <a:pPr lvl="1" eaLnBrk="1" hangingPunct="1">
              <a:buFont typeface="Wingdings" panose="05000000000000000000" pitchFamily="2" charset="2"/>
              <a:buChar char="§"/>
            </a:pPr>
            <a:r>
              <a:rPr lang="en-US" altLang="en-US" sz="2400" dirty="0">
                <a:solidFill>
                  <a:srgbClr val="660033"/>
                </a:solidFill>
                <a:ea typeface="ＭＳ Ｐゴシック" panose="020B0600070205080204" pitchFamily="34" charset="-128"/>
              </a:rPr>
              <a:t>Native American reservations: </a:t>
            </a:r>
            <a:r>
              <a:rPr lang="en-US" altLang="en-US" sz="2400" dirty="0">
                <a:solidFill>
                  <a:srgbClr val="15284B"/>
                </a:solidFill>
                <a:ea typeface="ＭＳ Ｐゴシック" panose="020B0600070205080204" pitchFamily="34" charset="-128"/>
              </a:rPr>
              <a:t>The gospel is being shared on the Apache reservations and exploratory mission work is beginning on other reservations throughout North America. </a:t>
            </a:r>
            <a:endParaRPr lang="en-US" altLang="en-US" sz="2400" dirty="0">
              <a:solidFill>
                <a:srgbClr val="660033"/>
              </a:solidFill>
              <a:ea typeface="ＭＳ Ｐゴシック" panose="020B0600070205080204" pitchFamily="34" charset="-128"/>
            </a:endParaRPr>
          </a:p>
          <a:p>
            <a:pPr lvl="1" eaLnBrk="1" hangingPunct="1">
              <a:buFont typeface="Wingdings" panose="05000000000000000000" pitchFamily="2" charset="2"/>
              <a:buChar char="§"/>
            </a:pPr>
            <a:r>
              <a:rPr lang="en-US" altLang="en-US" sz="2400" dirty="0">
                <a:solidFill>
                  <a:srgbClr val="660033"/>
                </a:solidFill>
                <a:ea typeface="ＭＳ Ｐゴシック" panose="020B0600070205080204" pitchFamily="34" charset="-128"/>
              </a:rPr>
              <a:t>Africa: </a:t>
            </a:r>
            <a:r>
              <a:rPr lang="en-US" altLang="en-US" sz="2400" dirty="0">
                <a:solidFill>
                  <a:srgbClr val="15284B"/>
                </a:solidFill>
                <a:ea typeface="ＭＳ Ｐゴシック" panose="020B0600070205080204" pitchFamily="34" charset="-128"/>
              </a:rPr>
              <a:t>Missionaries and national church partners from seven countries are exploring outreach in at least six more countries throughout the continent.</a:t>
            </a:r>
          </a:p>
          <a:p>
            <a:pPr lvl="1" eaLnBrk="1" hangingPunct="1">
              <a:buFont typeface="Wingdings" panose="05000000000000000000" pitchFamily="2" charset="2"/>
              <a:buChar char="§"/>
            </a:pPr>
            <a:r>
              <a:rPr lang="en-US" altLang="en-US" sz="2400" dirty="0">
                <a:solidFill>
                  <a:srgbClr val="660033"/>
                </a:solidFill>
                <a:ea typeface="ＭＳ Ｐゴシック" panose="020B0600070205080204" pitchFamily="34" charset="-128"/>
              </a:rPr>
              <a:t>Asia:</a:t>
            </a:r>
            <a:r>
              <a:rPr lang="en-US" altLang="en-US" sz="2400" dirty="0">
                <a:solidFill>
                  <a:srgbClr val="15284B"/>
                </a:solidFill>
                <a:ea typeface="ＭＳ Ｐゴシック" panose="020B0600070205080204" pitchFamily="34" charset="-128"/>
              </a:rPr>
              <a:t> Sixteen missionaries have joined together to equip, encourage, and empower others to bring the gospel to 1.8 billion unreached souls.</a:t>
            </a:r>
          </a:p>
          <a:p>
            <a:pPr lvl="1" eaLnBrk="1" hangingPunct="1">
              <a:buFont typeface="Wingdings" panose="05000000000000000000" pitchFamily="2" charset="2"/>
              <a:buChar char="§"/>
            </a:pPr>
            <a:endParaRPr lang="en-US" altLang="en-US" sz="2400" dirty="0">
              <a:solidFill>
                <a:srgbClr val="15284B"/>
              </a:solidFill>
              <a:ea typeface="ＭＳ Ｐゴシック" panose="020B0600070205080204" pitchFamily="34" charset="-128"/>
            </a:endParaRPr>
          </a:p>
        </p:txBody>
      </p:sp>
      <p:sp>
        <p:nvSpPr>
          <p:cNvPr id="7" name="Rounded Rectangle 6"/>
          <p:cNvSpPr/>
          <p:nvPr/>
        </p:nvSpPr>
        <p:spPr>
          <a:xfrm>
            <a:off x="-76200" y="-57150"/>
            <a:ext cx="4362450" cy="80010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Title 1"/>
          <p:cNvSpPr>
            <a:spLocks noGrp="1"/>
          </p:cNvSpPr>
          <p:nvPr>
            <p:ph type="title"/>
          </p:nvPr>
        </p:nvSpPr>
        <p:spPr>
          <a:xfrm>
            <a:off x="152400" y="-57150"/>
            <a:ext cx="4914900" cy="857250"/>
          </a:xfrm>
        </p:spPr>
        <p:txBody>
          <a:bodyPr/>
          <a:lstStyle/>
          <a:p>
            <a:pPr algn="l" eaLnBrk="1" hangingPunct="1"/>
            <a:r>
              <a:rPr lang="en-US" altLang="en-US" dirty="0">
                <a:solidFill>
                  <a:schemeClr val="bg1"/>
                </a:solidFill>
                <a:ea typeface="ＭＳ Ｐゴシック" panose="020B0600070205080204" pitchFamily="34" charset="-128"/>
              </a:rPr>
              <a:t>CALLED TO PROCLAIM</a:t>
            </a:r>
          </a:p>
        </p:txBody>
      </p:sp>
      <p:cxnSp>
        <p:nvCxnSpPr>
          <p:cNvPr id="11" name="Straight Connector 10"/>
          <p:cNvCxnSpPr/>
          <p:nvPr/>
        </p:nvCxnSpPr>
        <p:spPr>
          <a:xfrm>
            <a:off x="4114800" y="0"/>
            <a:ext cx="5029200" cy="0"/>
          </a:xfrm>
          <a:prstGeom prst="line">
            <a:avLst/>
          </a:prstGeom>
          <a:ln w="127000">
            <a:solidFill>
              <a:srgbClr val="00666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199" y="901878"/>
            <a:ext cx="8354291" cy="3486150"/>
          </a:xfrm>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WORLD MISSIONS</a:t>
            </a:r>
          </a:p>
          <a:p>
            <a:pPr lvl="1" eaLnBrk="1" hangingPunct="1">
              <a:buFont typeface="Wingdings" panose="05000000000000000000" pitchFamily="2" charset="2"/>
              <a:buChar char="§"/>
            </a:pPr>
            <a:r>
              <a:rPr lang="en-US" altLang="en-US" sz="2400" dirty="0">
                <a:solidFill>
                  <a:srgbClr val="660033"/>
                </a:solidFill>
                <a:ea typeface="ＭＳ Ｐゴシック" panose="020B0600070205080204" pitchFamily="34" charset="-128"/>
              </a:rPr>
              <a:t>Latin America: </a:t>
            </a:r>
            <a:r>
              <a:rPr lang="en-US" altLang="en-US" sz="2400" dirty="0">
                <a:solidFill>
                  <a:srgbClr val="15284B"/>
                </a:solidFill>
                <a:ea typeface="ＭＳ Ｐゴシック" panose="020B0600070205080204" pitchFamily="34" charset="-128"/>
              </a:rPr>
              <a:t>Hundreds of thousands of people are being reached through </a:t>
            </a:r>
            <a:r>
              <a:rPr lang="en-US" altLang="en-US" sz="2400" i="1" dirty="0">
                <a:solidFill>
                  <a:srgbClr val="15284B"/>
                </a:solidFill>
                <a:ea typeface="ＭＳ Ｐゴシック" panose="020B0600070205080204" pitchFamily="34" charset="-128"/>
              </a:rPr>
              <a:t>Academia Cristo</a:t>
            </a:r>
            <a:r>
              <a:rPr lang="en-US" altLang="en-US" sz="2400" dirty="0">
                <a:solidFill>
                  <a:srgbClr val="15284B"/>
                </a:solidFill>
                <a:ea typeface="ＭＳ Ｐゴシック" panose="020B0600070205080204" pitchFamily="34" charset="-128"/>
              </a:rPr>
              <a:t> online courses and more than 25 individuals are actively leading a group in worship and study.</a:t>
            </a:r>
          </a:p>
          <a:p>
            <a:pPr lvl="1" eaLnBrk="1" hangingPunct="1">
              <a:buFont typeface="Wingdings" panose="05000000000000000000" pitchFamily="2" charset="2"/>
              <a:buChar char="§"/>
            </a:pPr>
            <a:r>
              <a:rPr lang="en-US" altLang="en-US" sz="2400" dirty="0">
                <a:solidFill>
                  <a:srgbClr val="660033"/>
                </a:solidFill>
                <a:ea typeface="ＭＳ Ｐゴシック" panose="020B0600070205080204" pitchFamily="34" charset="-128"/>
              </a:rPr>
              <a:t>Europe: </a:t>
            </a:r>
            <a:r>
              <a:rPr lang="en-US" altLang="en-US" sz="2400" dirty="0">
                <a:solidFill>
                  <a:srgbClr val="15284B"/>
                </a:solidFill>
                <a:ea typeface="ＭＳ Ｐゴシック" panose="020B0600070205080204" pitchFamily="34" charset="-128"/>
              </a:rPr>
              <a:t>Missionaries partner with national churches to train the next generation of church leaders and bring the gospel to countries without a strong Lutheran presence.</a:t>
            </a:r>
          </a:p>
        </p:txBody>
      </p:sp>
      <p:sp>
        <p:nvSpPr>
          <p:cNvPr id="7" name="Rounded Rectangle 6"/>
          <p:cNvSpPr/>
          <p:nvPr/>
        </p:nvSpPr>
        <p:spPr>
          <a:xfrm>
            <a:off x="-76200" y="-57150"/>
            <a:ext cx="4362450" cy="80010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Title 1"/>
          <p:cNvSpPr>
            <a:spLocks noGrp="1"/>
          </p:cNvSpPr>
          <p:nvPr>
            <p:ph type="title"/>
          </p:nvPr>
        </p:nvSpPr>
        <p:spPr>
          <a:xfrm>
            <a:off x="152400" y="-57150"/>
            <a:ext cx="4914900" cy="857250"/>
          </a:xfrm>
        </p:spPr>
        <p:txBody>
          <a:bodyPr/>
          <a:lstStyle/>
          <a:p>
            <a:pPr algn="l" eaLnBrk="1" hangingPunct="1"/>
            <a:r>
              <a:rPr lang="en-US" altLang="en-US" dirty="0">
                <a:solidFill>
                  <a:schemeClr val="bg1"/>
                </a:solidFill>
                <a:ea typeface="ＭＳ Ｐゴシック" panose="020B0600070205080204" pitchFamily="34" charset="-128"/>
              </a:rPr>
              <a:t>CALLED TO PROCLAIM</a:t>
            </a:r>
          </a:p>
        </p:txBody>
      </p:sp>
      <p:cxnSp>
        <p:nvCxnSpPr>
          <p:cNvPr id="11" name="Straight Connector 10"/>
          <p:cNvCxnSpPr/>
          <p:nvPr/>
        </p:nvCxnSpPr>
        <p:spPr>
          <a:xfrm>
            <a:off x="4114800" y="0"/>
            <a:ext cx="5029200" cy="0"/>
          </a:xfrm>
          <a:prstGeom prst="line">
            <a:avLst/>
          </a:prstGeom>
          <a:ln w="127000">
            <a:solidFill>
              <a:srgbClr val="0066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89880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199" y="901878"/>
            <a:ext cx="8354291" cy="3486150"/>
          </a:xfrm>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MISSION JOURNEYS</a:t>
            </a:r>
          </a:p>
          <a:p>
            <a:pPr marL="342900" lvl="1" indent="0" eaLnBrk="1" hangingPunct="1">
              <a:buNone/>
            </a:pPr>
            <a:r>
              <a:rPr lang="en-US" altLang="en-US" sz="2400" dirty="0">
                <a:solidFill>
                  <a:srgbClr val="15284B"/>
                </a:solidFill>
                <a:ea typeface="ＭＳ Ｐゴシック" panose="020B0600070205080204" pitchFamily="34" charset="-128"/>
              </a:rPr>
              <a:t>Mission Journeys is the official WELS program for short-term mission trips. Seven people from St. Martin’s Lutheran Church in Watertown, S.D., participated in a WELS Mission Journeys trip to London in October 2023. </a:t>
            </a:r>
          </a:p>
        </p:txBody>
      </p:sp>
      <p:sp>
        <p:nvSpPr>
          <p:cNvPr id="7" name="Rounded Rectangle 6"/>
          <p:cNvSpPr/>
          <p:nvPr/>
        </p:nvSpPr>
        <p:spPr>
          <a:xfrm>
            <a:off x="-76200" y="-57150"/>
            <a:ext cx="4362450" cy="80010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itle 1"/>
          <p:cNvSpPr>
            <a:spLocks noGrp="1"/>
          </p:cNvSpPr>
          <p:nvPr>
            <p:ph type="title"/>
          </p:nvPr>
        </p:nvSpPr>
        <p:spPr>
          <a:xfrm>
            <a:off x="152400" y="-57150"/>
            <a:ext cx="4914900" cy="857250"/>
          </a:xfrm>
        </p:spPr>
        <p:txBody>
          <a:bodyPr/>
          <a:lstStyle/>
          <a:p>
            <a:pPr algn="l" eaLnBrk="1" hangingPunct="1"/>
            <a:r>
              <a:rPr lang="en-US" altLang="en-US" dirty="0">
                <a:solidFill>
                  <a:schemeClr val="bg1"/>
                </a:solidFill>
                <a:ea typeface="ＭＳ Ｐゴシック" panose="020B0600070205080204" pitchFamily="34" charset="-128"/>
              </a:rPr>
              <a:t>CALLED TO PROCLAIM</a:t>
            </a:r>
          </a:p>
        </p:txBody>
      </p:sp>
      <p:cxnSp>
        <p:nvCxnSpPr>
          <p:cNvPr id="11" name="Straight Connector 10"/>
          <p:cNvCxnSpPr/>
          <p:nvPr/>
        </p:nvCxnSpPr>
        <p:spPr>
          <a:xfrm>
            <a:off x="4114800" y="0"/>
            <a:ext cx="5029200" cy="0"/>
          </a:xfrm>
          <a:prstGeom prst="line">
            <a:avLst/>
          </a:prstGeom>
          <a:ln w="127000">
            <a:solidFill>
              <a:srgbClr val="006666"/>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973876E-E1AB-9082-8874-A1488461CE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7458" y="2802823"/>
            <a:ext cx="3962399" cy="2192393"/>
          </a:xfrm>
          <a:prstGeom prst="rect">
            <a:avLst/>
          </a:prstGeom>
        </p:spPr>
      </p:pic>
    </p:spTree>
    <p:extLst>
      <p:ext uri="{BB962C8B-B14F-4D97-AF65-F5344CB8AC3E}">
        <p14:creationId xmlns:p14="http://schemas.microsoft.com/office/powerpoint/2010/main" val="329513098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609600" y="889170"/>
            <a:ext cx="5969684" cy="1981200"/>
          </a:xfrm>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JOINT MISSIONS</a:t>
            </a:r>
          </a:p>
          <a:p>
            <a:pPr marL="342900" lvl="1" indent="0" eaLnBrk="1" hangingPunct="1">
              <a:buNone/>
            </a:pPr>
            <a:r>
              <a:rPr lang="en-US" altLang="en-US" sz="2800" dirty="0">
                <a:solidFill>
                  <a:srgbClr val="15284B"/>
                </a:solidFill>
                <a:ea typeface="ＭＳ Ｐゴシック" panose="020B0600070205080204" pitchFamily="34" charset="-128"/>
              </a:rPr>
              <a:t>Supports mission opportunities that are the responsibility of Home Missions, World Missions, and Ministerial Education. Much of this work centers around people-group ministries, where immigrants in the U.S. take the gospel back to their country of origin.</a:t>
            </a:r>
          </a:p>
          <a:p>
            <a:pPr marL="342900" lvl="1" indent="0" eaLnBrk="1" hangingPunct="1">
              <a:buNone/>
            </a:pPr>
            <a:endParaRPr lang="en-US" altLang="en-US" sz="2800" dirty="0">
              <a:solidFill>
                <a:srgbClr val="15284B"/>
              </a:solidFill>
              <a:ea typeface="ＭＳ Ｐゴシック" panose="020B0600070205080204" pitchFamily="34" charset="-128"/>
            </a:endParaRPr>
          </a:p>
        </p:txBody>
      </p:sp>
      <p:sp>
        <p:nvSpPr>
          <p:cNvPr id="5" name="Rounded Rectangle 4"/>
          <p:cNvSpPr/>
          <p:nvPr/>
        </p:nvSpPr>
        <p:spPr>
          <a:xfrm>
            <a:off x="-76200" y="-57150"/>
            <a:ext cx="4362450" cy="80010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172" name="Title 1"/>
          <p:cNvSpPr>
            <a:spLocks noGrp="1"/>
          </p:cNvSpPr>
          <p:nvPr>
            <p:ph type="title"/>
          </p:nvPr>
        </p:nvSpPr>
        <p:spPr>
          <a:xfrm>
            <a:off x="152400" y="-57150"/>
            <a:ext cx="4686300" cy="857250"/>
          </a:xfrm>
        </p:spPr>
        <p:txBody>
          <a:bodyPr/>
          <a:lstStyle/>
          <a:p>
            <a:pPr algn="l" eaLnBrk="1" hangingPunct="1"/>
            <a:r>
              <a:rPr lang="en-US" altLang="en-US" dirty="0">
                <a:solidFill>
                  <a:schemeClr val="bg1"/>
                </a:solidFill>
                <a:ea typeface="ＭＳ Ｐゴシック" panose="020B0600070205080204" pitchFamily="34" charset="-128"/>
              </a:rPr>
              <a:t>CALLED TO PROCLAIM</a:t>
            </a:r>
          </a:p>
        </p:txBody>
      </p:sp>
      <p:cxnSp>
        <p:nvCxnSpPr>
          <p:cNvPr id="7" name="Straight Connector 6"/>
          <p:cNvCxnSpPr/>
          <p:nvPr/>
        </p:nvCxnSpPr>
        <p:spPr>
          <a:xfrm>
            <a:off x="4038600" y="0"/>
            <a:ext cx="5105400" cy="0"/>
          </a:xfrm>
          <a:prstGeom prst="line">
            <a:avLst/>
          </a:prstGeom>
          <a:ln w="127000">
            <a:solidFill>
              <a:srgbClr val="006666"/>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96F8722-5736-1153-EA23-AC0B8D697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9284" y="1556952"/>
            <a:ext cx="2564716" cy="3446505"/>
          </a:xfrm>
          <a:prstGeom prst="rect">
            <a:avLst/>
          </a:prstGeom>
        </p:spPr>
      </p:pic>
    </p:spTree>
    <p:extLst>
      <p:ext uri="{BB962C8B-B14F-4D97-AF65-F5344CB8AC3E}">
        <p14:creationId xmlns:p14="http://schemas.microsoft.com/office/powerpoint/2010/main" val="306681560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609599" y="889170"/>
            <a:ext cx="8141293" cy="1981200"/>
          </a:xfrm>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One Campus, Three Languages</a:t>
            </a:r>
          </a:p>
          <a:p>
            <a:pPr marL="342900" lvl="1" indent="0" eaLnBrk="1" hangingPunct="1">
              <a:buNone/>
            </a:pPr>
            <a:r>
              <a:rPr lang="en-US" altLang="en-US" sz="2800" dirty="0">
                <a:solidFill>
                  <a:srgbClr val="15284B"/>
                </a:solidFill>
                <a:ea typeface="ＭＳ Ｐゴシック" panose="020B0600070205080204" pitchFamily="34" charset="-128"/>
              </a:rPr>
              <a:t>In August 2023, King of Kings, Garden Grove, Calif., ordained and installed its second and third pastors in a trilingual worship service—English, Spanish, and Vietnamese.</a:t>
            </a:r>
          </a:p>
        </p:txBody>
      </p:sp>
      <p:sp>
        <p:nvSpPr>
          <p:cNvPr id="5" name="Rounded Rectangle 4"/>
          <p:cNvSpPr/>
          <p:nvPr/>
        </p:nvSpPr>
        <p:spPr>
          <a:xfrm>
            <a:off x="-76200" y="-57150"/>
            <a:ext cx="4362450" cy="80010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172" name="Title 1"/>
          <p:cNvSpPr>
            <a:spLocks noGrp="1"/>
          </p:cNvSpPr>
          <p:nvPr>
            <p:ph type="title"/>
          </p:nvPr>
        </p:nvSpPr>
        <p:spPr>
          <a:xfrm>
            <a:off x="152400" y="-57150"/>
            <a:ext cx="4686300" cy="857250"/>
          </a:xfrm>
        </p:spPr>
        <p:txBody>
          <a:bodyPr/>
          <a:lstStyle/>
          <a:p>
            <a:pPr algn="l" eaLnBrk="1" hangingPunct="1"/>
            <a:r>
              <a:rPr lang="en-US" altLang="en-US" dirty="0">
                <a:solidFill>
                  <a:schemeClr val="bg1"/>
                </a:solidFill>
                <a:ea typeface="ＭＳ Ｐゴシック" panose="020B0600070205080204" pitchFamily="34" charset="-128"/>
              </a:rPr>
              <a:t>CALLED TO PROCLAIM</a:t>
            </a:r>
          </a:p>
        </p:txBody>
      </p:sp>
      <p:cxnSp>
        <p:nvCxnSpPr>
          <p:cNvPr id="7" name="Straight Connector 6"/>
          <p:cNvCxnSpPr/>
          <p:nvPr/>
        </p:nvCxnSpPr>
        <p:spPr>
          <a:xfrm>
            <a:off x="4038600" y="0"/>
            <a:ext cx="5105400" cy="0"/>
          </a:xfrm>
          <a:prstGeom prst="line">
            <a:avLst/>
          </a:prstGeom>
          <a:ln w="127000">
            <a:solidFill>
              <a:srgbClr val="00666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FEA3497-738B-C31C-B04E-C424F11763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870" y="2972487"/>
            <a:ext cx="3647303" cy="2171013"/>
          </a:xfrm>
          <a:prstGeom prst="rect">
            <a:avLst/>
          </a:prstGeom>
        </p:spPr>
      </p:pic>
    </p:spTree>
    <p:extLst>
      <p:ext uri="{BB962C8B-B14F-4D97-AF65-F5344CB8AC3E}">
        <p14:creationId xmlns:p14="http://schemas.microsoft.com/office/powerpoint/2010/main" val="3712758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04800" y="914400"/>
            <a:ext cx="8534400" cy="3371850"/>
          </a:xfrm>
        </p:spPr>
        <p:txBody>
          <a:bodyPr/>
          <a:lstStyle/>
          <a:p>
            <a:pPr eaLnBrk="1" hangingPunct="1">
              <a:buFont typeface="Arial" panose="020B0604020202020204" pitchFamily="34" charset="0"/>
              <a:buNone/>
            </a:pPr>
            <a:r>
              <a:rPr lang="en-US" altLang="en-US" sz="3200" dirty="0">
                <a:solidFill>
                  <a:srgbClr val="660033"/>
                </a:solidFill>
                <a:ea typeface="ＭＳ Ｐゴシック" panose="020B0600070205080204" pitchFamily="34" charset="-128"/>
              </a:rPr>
              <a:t>CHRISTIAN AID AND RELIEF</a:t>
            </a: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Reflects Christ’s love to those suffering as a result of disasters or other hardships as well as through humanitarian aid distributed through WELS missions.</a:t>
            </a: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Traveled to Southeast Asia to review humanitarian aid efforts there.</a:t>
            </a: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Provides matching grants to churches carrying out compassion ministry in their communities.</a:t>
            </a:r>
            <a:endParaRPr lang="en-US" altLang="en-US" sz="2500" dirty="0">
              <a:solidFill>
                <a:srgbClr val="15284B"/>
              </a:solidFill>
              <a:ea typeface="ＭＳ Ｐゴシック" panose="020B0600070205080204" pitchFamily="34" charset="-128"/>
            </a:endParaRPr>
          </a:p>
          <a:p>
            <a:pPr marL="685800" lvl="2" indent="0" eaLnBrk="1" hangingPunct="1">
              <a:buNone/>
            </a:pPr>
            <a:endParaRPr lang="en-US" altLang="en-US" sz="2500" i="1" dirty="0">
              <a:solidFill>
                <a:srgbClr val="15284B"/>
              </a:solidFill>
              <a:ea typeface="ＭＳ Ｐゴシック" panose="020B0600070205080204" pitchFamily="34" charset="-128"/>
            </a:endParaRPr>
          </a:p>
          <a:p>
            <a:pPr eaLnBrk="1" hangingPunct="1"/>
            <a:endParaRPr lang="en-US" altLang="en-US" dirty="0">
              <a:solidFill>
                <a:srgbClr val="15284B"/>
              </a:solidFill>
              <a:ea typeface="ＭＳ Ｐゴシック" panose="020B0600070205080204" pitchFamily="34" charset="-128"/>
            </a:endParaRPr>
          </a:p>
        </p:txBody>
      </p:sp>
      <p:sp>
        <p:nvSpPr>
          <p:cNvPr id="7" name="Rounded Rectangle 6"/>
          <p:cNvSpPr/>
          <p:nvPr/>
        </p:nvSpPr>
        <p:spPr>
          <a:xfrm>
            <a:off x="-76200" y="-57150"/>
            <a:ext cx="3676650" cy="8001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9900"/>
              </a:solidFill>
            </a:endParaRPr>
          </a:p>
        </p:txBody>
      </p:sp>
      <p:sp>
        <p:nvSpPr>
          <p:cNvPr id="8" name="Title 1"/>
          <p:cNvSpPr txBox="1">
            <a:spLocks/>
          </p:cNvSpPr>
          <p:nvPr/>
        </p:nvSpPr>
        <p:spPr bwMode="auto">
          <a:xfrm>
            <a:off x="194072"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300" dirty="0">
                <a:solidFill>
                  <a:schemeClr val="bg1"/>
                </a:solidFill>
              </a:rPr>
              <a:t>CALLED TO SERVE</a:t>
            </a:r>
          </a:p>
        </p:txBody>
      </p:sp>
      <p:cxnSp>
        <p:nvCxnSpPr>
          <p:cNvPr id="9" name="Straight Connector 8"/>
          <p:cNvCxnSpPr>
            <a:cxnSpLocks/>
          </p:cNvCxnSpPr>
          <p:nvPr/>
        </p:nvCxnSpPr>
        <p:spPr>
          <a:xfrm>
            <a:off x="3480486" y="0"/>
            <a:ext cx="5663514"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80698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04800" y="914400"/>
            <a:ext cx="8534400" cy="3371850"/>
          </a:xfrm>
        </p:spPr>
        <p:txBody>
          <a:bodyPr/>
          <a:lstStyle/>
          <a:p>
            <a:pPr eaLnBrk="1" hangingPunct="1">
              <a:buFont typeface="Arial" panose="020B0604020202020204" pitchFamily="34" charset="0"/>
              <a:buNone/>
            </a:pPr>
            <a:r>
              <a:rPr lang="en-US" altLang="en-US" sz="3200" dirty="0">
                <a:solidFill>
                  <a:srgbClr val="660033"/>
                </a:solidFill>
                <a:ea typeface="ＭＳ Ｐゴシック" panose="020B0600070205080204" pitchFamily="34" charset="-128"/>
              </a:rPr>
              <a:t>CHRISTIAN AID AND RELIEF</a:t>
            </a:r>
          </a:p>
          <a:p>
            <a:pPr marL="342900" lvl="1" indent="0" eaLnBrk="1" hangingPunct="1">
              <a:buNone/>
            </a:pPr>
            <a:r>
              <a:rPr lang="en-US" altLang="en-US" sz="2800" dirty="0">
                <a:solidFill>
                  <a:srgbClr val="15284B"/>
                </a:solidFill>
                <a:ea typeface="ＭＳ Ｐゴシック" panose="020B0600070205080204" pitchFamily="34" charset="-128"/>
              </a:rPr>
              <a:t>Christ, Denver, Colo., received a matching grant to help Venezuelan migrants, which has led to the baptism of 15 children so far!</a:t>
            </a:r>
            <a:endParaRPr lang="en-US" altLang="en-US" sz="2500" dirty="0">
              <a:solidFill>
                <a:srgbClr val="15284B"/>
              </a:solidFill>
              <a:ea typeface="ＭＳ Ｐゴシック" panose="020B0600070205080204" pitchFamily="34" charset="-128"/>
            </a:endParaRPr>
          </a:p>
          <a:p>
            <a:pPr eaLnBrk="1" hangingPunct="1"/>
            <a:endParaRPr lang="en-US" altLang="en-US" dirty="0">
              <a:solidFill>
                <a:srgbClr val="15284B"/>
              </a:solidFill>
              <a:ea typeface="ＭＳ Ｐゴシック" panose="020B0600070205080204" pitchFamily="34" charset="-128"/>
            </a:endParaRPr>
          </a:p>
        </p:txBody>
      </p:sp>
      <p:sp>
        <p:nvSpPr>
          <p:cNvPr id="7" name="Rounded Rectangle 6"/>
          <p:cNvSpPr/>
          <p:nvPr/>
        </p:nvSpPr>
        <p:spPr>
          <a:xfrm>
            <a:off x="-76200" y="-57150"/>
            <a:ext cx="3676650" cy="8001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9900"/>
              </a:solidFill>
              <a:effectLst/>
              <a:uLnTx/>
              <a:uFillTx/>
              <a:latin typeface="Calibri"/>
              <a:ea typeface="+mn-ea"/>
              <a:cs typeface="+mn-cs"/>
            </a:endParaRPr>
          </a:p>
        </p:txBody>
      </p:sp>
      <p:sp>
        <p:nvSpPr>
          <p:cNvPr id="8" name="Title 1"/>
          <p:cNvSpPr txBox="1">
            <a:spLocks/>
          </p:cNvSpPr>
          <p:nvPr/>
        </p:nvSpPr>
        <p:spPr bwMode="auto">
          <a:xfrm>
            <a:off x="194072"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CALLED TO SERVE</a:t>
            </a:r>
          </a:p>
        </p:txBody>
      </p:sp>
      <p:cxnSp>
        <p:nvCxnSpPr>
          <p:cNvPr id="9" name="Straight Connector 8"/>
          <p:cNvCxnSpPr>
            <a:cxnSpLocks/>
          </p:cNvCxnSpPr>
          <p:nvPr/>
        </p:nvCxnSpPr>
        <p:spPr>
          <a:xfrm>
            <a:off x="3480486" y="0"/>
            <a:ext cx="5663514"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51CD18F-2A03-E79F-0E40-BDB1EE3195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7146" y="3000588"/>
            <a:ext cx="4769708" cy="2142912"/>
          </a:xfrm>
          <a:prstGeom prst="rect">
            <a:avLst/>
          </a:prstGeom>
        </p:spPr>
      </p:pic>
    </p:spTree>
    <p:extLst>
      <p:ext uri="{BB962C8B-B14F-4D97-AF65-F5344CB8AC3E}">
        <p14:creationId xmlns:p14="http://schemas.microsoft.com/office/powerpoint/2010/main" val="26276951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04800" y="914400"/>
            <a:ext cx="8534400" cy="3371850"/>
          </a:xfrm>
        </p:spPr>
        <p:txBody>
          <a:bodyPr/>
          <a:lstStyle/>
          <a:p>
            <a:pPr eaLnBrk="1" hangingPunct="1">
              <a:buFont typeface="Arial" panose="020B0604020202020204" pitchFamily="34" charset="0"/>
              <a:buNone/>
            </a:pPr>
            <a:r>
              <a:rPr lang="en-US" altLang="en-US" sz="3200" dirty="0">
                <a:solidFill>
                  <a:srgbClr val="660033"/>
                </a:solidFill>
                <a:ea typeface="ＭＳ Ｐゴシック" panose="020B0600070205080204" pitchFamily="34" charset="-128"/>
              </a:rPr>
              <a:t>CONGREGATIONAL SERVICES</a:t>
            </a: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Encourages and equips congregations for faithful and fruitful gospel ministry.</a:t>
            </a: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Is helping some congregations consider merging for more zealous ministry.</a:t>
            </a: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Produces biblical resources to help Christians live their faith.</a:t>
            </a:r>
          </a:p>
          <a:p>
            <a:pPr lvl="1" eaLnBrk="1" hangingPunct="1">
              <a:buFont typeface="Wingdings" panose="05000000000000000000" pitchFamily="2" charset="2"/>
              <a:buChar char="§"/>
            </a:pPr>
            <a:endParaRPr lang="en-US" altLang="en-US" sz="2500" dirty="0">
              <a:solidFill>
                <a:srgbClr val="15284B"/>
              </a:solidFill>
              <a:ea typeface="ＭＳ Ｐゴシック" panose="020B0600070205080204" pitchFamily="34" charset="-128"/>
            </a:endParaRPr>
          </a:p>
          <a:p>
            <a:pPr marL="685800" lvl="2" indent="0" eaLnBrk="1" hangingPunct="1">
              <a:buNone/>
            </a:pPr>
            <a:endParaRPr lang="en-US" altLang="en-US" sz="2500" i="1" dirty="0">
              <a:solidFill>
                <a:srgbClr val="15284B"/>
              </a:solidFill>
              <a:ea typeface="ＭＳ Ｐゴシック" panose="020B0600070205080204" pitchFamily="34" charset="-128"/>
            </a:endParaRPr>
          </a:p>
          <a:p>
            <a:pPr eaLnBrk="1" hangingPunct="1"/>
            <a:endParaRPr lang="en-US" altLang="en-US" dirty="0">
              <a:solidFill>
                <a:srgbClr val="15284B"/>
              </a:solidFill>
              <a:ea typeface="ＭＳ Ｐゴシック" panose="020B0600070205080204" pitchFamily="34" charset="-128"/>
            </a:endParaRPr>
          </a:p>
        </p:txBody>
      </p:sp>
      <p:sp>
        <p:nvSpPr>
          <p:cNvPr id="7" name="Rounded Rectangle 6"/>
          <p:cNvSpPr/>
          <p:nvPr/>
        </p:nvSpPr>
        <p:spPr>
          <a:xfrm>
            <a:off x="-76200" y="-57150"/>
            <a:ext cx="3676650" cy="8001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9900"/>
              </a:solidFill>
            </a:endParaRPr>
          </a:p>
        </p:txBody>
      </p:sp>
      <p:sp>
        <p:nvSpPr>
          <p:cNvPr id="8" name="Title 1"/>
          <p:cNvSpPr txBox="1">
            <a:spLocks/>
          </p:cNvSpPr>
          <p:nvPr/>
        </p:nvSpPr>
        <p:spPr bwMode="auto">
          <a:xfrm>
            <a:off x="194072"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300" dirty="0">
                <a:solidFill>
                  <a:schemeClr val="bg1"/>
                </a:solidFill>
              </a:rPr>
              <a:t>CALLED TO SERVE</a:t>
            </a:r>
          </a:p>
        </p:txBody>
      </p:sp>
      <p:cxnSp>
        <p:nvCxnSpPr>
          <p:cNvPr id="9" name="Straight Connector 8"/>
          <p:cNvCxnSpPr>
            <a:cxnSpLocks/>
          </p:cNvCxnSpPr>
          <p:nvPr/>
        </p:nvCxnSpPr>
        <p:spPr>
          <a:xfrm>
            <a:off x="3480486" y="0"/>
            <a:ext cx="5663514"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20266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04800" y="878154"/>
            <a:ext cx="8386120" cy="3371850"/>
          </a:xfrm>
        </p:spPr>
        <p:txBody>
          <a:bodyPr/>
          <a:lstStyle/>
          <a:p>
            <a:pPr eaLnBrk="1" hangingPunct="1">
              <a:buFont typeface="Arial" panose="020B0604020202020204" pitchFamily="34" charset="0"/>
              <a:buNone/>
            </a:pPr>
            <a:r>
              <a:rPr lang="en-US" altLang="en-US" sz="3200" dirty="0">
                <a:solidFill>
                  <a:srgbClr val="660033"/>
                </a:solidFill>
                <a:ea typeface="ＭＳ Ｐゴシック" panose="020B0600070205080204" pitchFamily="34" charset="-128"/>
              </a:rPr>
              <a:t>CONGREGATIONAL SERVICES</a:t>
            </a:r>
          </a:p>
          <a:p>
            <a:pPr lvl="1" eaLnBrk="1" hangingPunct="1">
              <a:buFont typeface="Wingdings" panose="05000000000000000000" pitchFamily="2" charset="2"/>
              <a:buChar char="§"/>
            </a:pPr>
            <a:r>
              <a:rPr lang="en-US" altLang="en-US" sz="2400" dirty="0">
                <a:solidFill>
                  <a:srgbClr val="15284B"/>
                </a:solidFill>
                <a:ea typeface="ＭＳ Ｐゴシック" panose="020B0600070205080204" pitchFamily="34" charset="-128"/>
              </a:rPr>
              <a:t>Commissioned new military chaplains in the U.S. and Europe.</a:t>
            </a:r>
          </a:p>
          <a:p>
            <a:pPr lvl="1" eaLnBrk="1" hangingPunct="1">
              <a:buFont typeface="Wingdings" panose="05000000000000000000" pitchFamily="2" charset="2"/>
              <a:buChar char="§"/>
            </a:pPr>
            <a:r>
              <a:rPr lang="en-US" altLang="en-US" sz="2400" dirty="0">
                <a:solidFill>
                  <a:srgbClr val="15284B"/>
                </a:solidFill>
                <a:ea typeface="ＭＳ Ｐゴシック" panose="020B0600070205080204" pitchFamily="34" charset="-128"/>
              </a:rPr>
              <a:t>Enrolled more students at area Lutheran high schools.</a:t>
            </a:r>
          </a:p>
          <a:p>
            <a:pPr lvl="1" eaLnBrk="1" hangingPunct="1">
              <a:buFont typeface="Wingdings" panose="05000000000000000000" pitchFamily="2" charset="2"/>
              <a:buChar char="§"/>
            </a:pPr>
            <a:r>
              <a:rPr lang="en-US" altLang="en-US" sz="2400" dirty="0">
                <a:solidFill>
                  <a:srgbClr val="15284B"/>
                </a:solidFill>
                <a:ea typeface="ＭＳ Ｐゴシック" panose="020B0600070205080204" pitchFamily="34" charset="-128"/>
              </a:rPr>
              <a:t>Hosted the National Conference on Lutheran Leadership.</a:t>
            </a:r>
          </a:p>
          <a:p>
            <a:pPr lvl="1" eaLnBrk="1" hangingPunct="1">
              <a:buFont typeface="Wingdings" panose="05000000000000000000" pitchFamily="2" charset="2"/>
              <a:buChar char="§"/>
            </a:pPr>
            <a:r>
              <a:rPr lang="en-US" altLang="en-US" sz="2400" dirty="0">
                <a:solidFill>
                  <a:srgbClr val="15284B"/>
                </a:solidFill>
                <a:ea typeface="ＭＳ Ｐゴシック" panose="020B0600070205080204" pitchFamily="34" charset="-128"/>
              </a:rPr>
              <a:t>Helped 36 churches build an outreach culture through the Everyone Outreach workshop.</a:t>
            </a:r>
            <a:endParaRPr lang="en-US" altLang="en-US" dirty="0">
              <a:solidFill>
                <a:srgbClr val="15284B"/>
              </a:solidFill>
              <a:ea typeface="ＭＳ Ｐゴシック" panose="020B0600070205080204" pitchFamily="34" charset="-128"/>
            </a:endParaRPr>
          </a:p>
        </p:txBody>
      </p:sp>
      <p:sp>
        <p:nvSpPr>
          <p:cNvPr id="7" name="Rounded Rectangle 6"/>
          <p:cNvSpPr/>
          <p:nvPr/>
        </p:nvSpPr>
        <p:spPr>
          <a:xfrm>
            <a:off x="-76200" y="-57150"/>
            <a:ext cx="3676650" cy="8001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9900"/>
              </a:solidFill>
              <a:effectLst/>
              <a:uLnTx/>
              <a:uFillTx/>
              <a:latin typeface="Calibri"/>
              <a:ea typeface="+mn-ea"/>
              <a:cs typeface="+mn-cs"/>
            </a:endParaRPr>
          </a:p>
        </p:txBody>
      </p:sp>
      <p:sp>
        <p:nvSpPr>
          <p:cNvPr id="8" name="Title 1"/>
          <p:cNvSpPr txBox="1">
            <a:spLocks/>
          </p:cNvSpPr>
          <p:nvPr/>
        </p:nvSpPr>
        <p:spPr bwMode="auto">
          <a:xfrm>
            <a:off x="194072"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CALLED TO SERVE</a:t>
            </a:r>
          </a:p>
        </p:txBody>
      </p:sp>
      <p:cxnSp>
        <p:nvCxnSpPr>
          <p:cNvPr id="9" name="Straight Connector 8"/>
          <p:cNvCxnSpPr>
            <a:cxnSpLocks/>
          </p:cNvCxnSpPr>
          <p:nvPr/>
        </p:nvCxnSpPr>
        <p:spPr>
          <a:xfrm>
            <a:off x="3480486" y="0"/>
            <a:ext cx="5663514"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4803631-C6E8-F55A-B5BB-1B0A260CC2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5211" y="3303506"/>
            <a:ext cx="3171568" cy="1839994"/>
          </a:xfrm>
          <a:prstGeom prst="rect">
            <a:avLst/>
          </a:prstGeom>
        </p:spPr>
      </p:pic>
    </p:spTree>
    <p:extLst>
      <p:ext uri="{BB962C8B-B14F-4D97-AF65-F5344CB8AC3E}">
        <p14:creationId xmlns:p14="http://schemas.microsoft.com/office/powerpoint/2010/main" val="159247254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04800" y="897924"/>
            <a:ext cx="8344930" cy="3371850"/>
          </a:xfrm>
        </p:spPr>
        <p:txBody>
          <a:bodyPr/>
          <a:lstStyle/>
          <a:p>
            <a:pPr eaLnBrk="1" hangingPunct="1">
              <a:buFont typeface="Arial" panose="020B0604020202020204" pitchFamily="34" charset="0"/>
              <a:buNone/>
            </a:pPr>
            <a:r>
              <a:rPr lang="en-US" altLang="en-US" sz="3200" dirty="0">
                <a:solidFill>
                  <a:srgbClr val="660033"/>
                </a:solidFill>
                <a:ea typeface="ＭＳ Ｐゴシック" panose="020B0600070205080204" pitchFamily="34" charset="-128"/>
              </a:rPr>
              <a:t>CONGREGATIONAL SERVICES</a:t>
            </a: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Shared God’s saving love with thousands of prisoners—and workers—through WELS Prison Ministry’s partnership with other WELS ministries.</a:t>
            </a: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Has planned several events for 2024 including the International Youth Rally, Women’s                       Ministry Conference, and the National                     Worship Conference.</a:t>
            </a:r>
            <a:endParaRPr lang="en-US" altLang="en-US" sz="2200" dirty="0">
              <a:solidFill>
                <a:srgbClr val="660033"/>
              </a:solidFill>
              <a:ea typeface="ＭＳ Ｐゴシック" panose="020B0600070205080204" pitchFamily="34" charset="-128"/>
            </a:endParaRPr>
          </a:p>
          <a:p>
            <a:pPr eaLnBrk="1" hangingPunct="1"/>
            <a:endParaRPr lang="en-US" altLang="en-US" dirty="0">
              <a:solidFill>
                <a:srgbClr val="15284B"/>
              </a:solidFill>
              <a:ea typeface="ＭＳ Ｐゴシック" panose="020B0600070205080204" pitchFamily="34" charset="-128"/>
            </a:endParaRPr>
          </a:p>
        </p:txBody>
      </p:sp>
      <p:sp>
        <p:nvSpPr>
          <p:cNvPr id="7" name="Rounded Rectangle 6"/>
          <p:cNvSpPr/>
          <p:nvPr/>
        </p:nvSpPr>
        <p:spPr>
          <a:xfrm>
            <a:off x="-76200" y="-57150"/>
            <a:ext cx="3676650" cy="8001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9900"/>
              </a:solidFill>
              <a:effectLst/>
              <a:uLnTx/>
              <a:uFillTx/>
              <a:latin typeface="Calibri"/>
              <a:ea typeface="+mn-ea"/>
              <a:cs typeface="+mn-cs"/>
            </a:endParaRPr>
          </a:p>
        </p:txBody>
      </p:sp>
      <p:sp>
        <p:nvSpPr>
          <p:cNvPr id="8" name="Title 1"/>
          <p:cNvSpPr txBox="1">
            <a:spLocks/>
          </p:cNvSpPr>
          <p:nvPr/>
        </p:nvSpPr>
        <p:spPr bwMode="auto">
          <a:xfrm>
            <a:off x="194072"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CALLED TO SERVE</a:t>
            </a:r>
          </a:p>
        </p:txBody>
      </p:sp>
      <p:cxnSp>
        <p:nvCxnSpPr>
          <p:cNvPr id="9" name="Straight Connector 8"/>
          <p:cNvCxnSpPr>
            <a:cxnSpLocks/>
          </p:cNvCxnSpPr>
          <p:nvPr/>
        </p:nvCxnSpPr>
        <p:spPr>
          <a:xfrm>
            <a:off x="3480486" y="0"/>
            <a:ext cx="5663514"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7CDDF7A-BD4B-D2B5-6815-BCA41FD49F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7935" y="3448881"/>
            <a:ext cx="2496064" cy="1694618"/>
          </a:xfrm>
          <a:prstGeom prst="rect">
            <a:avLst/>
          </a:prstGeom>
        </p:spPr>
      </p:pic>
    </p:spTree>
    <p:extLst>
      <p:ext uri="{BB962C8B-B14F-4D97-AF65-F5344CB8AC3E}">
        <p14:creationId xmlns:p14="http://schemas.microsoft.com/office/powerpoint/2010/main" val="418690378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6917" y="290954"/>
            <a:ext cx="54864"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1714500"/>
            <a:ext cx="32918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70C7399-EFCF-7109-69DB-382DEA0C222D}"/>
              </a:ext>
            </a:extLst>
          </p:cNvPr>
          <p:cNvSpPr>
            <a:spLocks noGrp="1"/>
          </p:cNvSpPr>
          <p:nvPr>
            <p:ph idx="1"/>
          </p:nvPr>
        </p:nvSpPr>
        <p:spPr>
          <a:xfrm>
            <a:off x="308609" y="1900920"/>
            <a:ext cx="3374136" cy="2688336"/>
          </a:xfrm>
        </p:spPr>
        <p:txBody>
          <a:bodyPr anchor="t">
            <a:noAutofit/>
          </a:bodyPr>
          <a:lstStyle/>
          <a:p>
            <a:pPr marL="0" indent="0" eaLnBrk="1" hangingPunct="1">
              <a:buNone/>
              <a:defRPr/>
            </a:pPr>
            <a:r>
              <a:rPr lang="en-US" altLang="en-US" sz="2200" dirty="0">
                <a:solidFill>
                  <a:srgbClr val="15284B"/>
                </a:solidFill>
                <a:ea typeface="+mn-ea"/>
                <a:cs typeface="+mn-cs"/>
              </a:rPr>
              <a:t>We thank God for his blessings close to home and beyond:</a:t>
            </a:r>
          </a:p>
          <a:p>
            <a:pPr eaLnBrk="1" hangingPunct="1">
              <a:defRPr/>
            </a:pPr>
            <a:r>
              <a:rPr lang="en-US" altLang="en-US" sz="2200" dirty="0">
                <a:solidFill>
                  <a:srgbClr val="15284B"/>
                </a:solidFill>
                <a:ea typeface="+mn-ea"/>
                <a:cs typeface="+mn-cs"/>
              </a:rPr>
              <a:t>Called workers</a:t>
            </a:r>
          </a:p>
          <a:p>
            <a:pPr eaLnBrk="1" hangingPunct="1">
              <a:defRPr/>
            </a:pPr>
            <a:r>
              <a:rPr lang="en-US" altLang="en-US" sz="2200" dirty="0">
                <a:solidFill>
                  <a:srgbClr val="15284B"/>
                </a:solidFill>
                <a:ea typeface="+mn-ea"/>
                <a:cs typeface="+mn-cs"/>
              </a:rPr>
              <a:t>Congregational efforts</a:t>
            </a:r>
          </a:p>
          <a:p>
            <a:pPr eaLnBrk="1" hangingPunct="1">
              <a:defRPr/>
            </a:pPr>
            <a:r>
              <a:rPr lang="en-US" altLang="en-US" sz="2200" dirty="0">
                <a:solidFill>
                  <a:srgbClr val="15284B"/>
                </a:solidFill>
                <a:ea typeface="+mn-ea"/>
                <a:cs typeface="+mn-cs"/>
              </a:rPr>
              <a:t>Home Missions</a:t>
            </a:r>
          </a:p>
          <a:p>
            <a:pPr eaLnBrk="1" hangingPunct="1">
              <a:defRPr/>
            </a:pPr>
            <a:r>
              <a:rPr lang="en-US" altLang="en-US" sz="2200" dirty="0">
                <a:solidFill>
                  <a:srgbClr val="15284B"/>
                </a:solidFill>
                <a:ea typeface="+mn-ea"/>
                <a:cs typeface="+mn-cs"/>
              </a:rPr>
              <a:t>World Missions</a:t>
            </a:r>
          </a:p>
        </p:txBody>
      </p:sp>
      <p:pic>
        <p:nvPicPr>
          <p:cNvPr id="7" name="Picture 6" descr="A group of people sitting around a table&#10;&#10;Description automatically generated">
            <a:extLst>
              <a:ext uri="{FF2B5EF4-FFF2-40B4-BE49-F238E27FC236}">
                <a16:creationId xmlns:a16="http://schemas.microsoft.com/office/drawing/2014/main" id="{D8F5E475-38CF-263F-A118-1AB97449B0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
          <a:stretch/>
        </p:blipFill>
        <p:spPr>
          <a:xfrm>
            <a:off x="3981039" y="10"/>
            <a:ext cx="5162961" cy="51434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8" name="Rectangle 7">
            <a:extLst>
              <a:ext uri="{FF2B5EF4-FFF2-40B4-BE49-F238E27FC236}">
                <a16:creationId xmlns:a16="http://schemas.microsoft.com/office/drawing/2014/main" id="{7BE67583-B4A1-F005-A240-18D4D4F3A384}"/>
              </a:ext>
            </a:extLst>
          </p:cNvPr>
          <p:cNvSpPr/>
          <p:nvPr/>
        </p:nvSpPr>
        <p:spPr>
          <a:xfrm>
            <a:off x="230659" y="438912"/>
            <a:ext cx="584887" cy="1652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E04C21-3F9F-31D7-39F9-D51838CFD137}"/>
              </a:ext>
            </a:extLst>
          </p:cNvPr>
          <p:cNvSpPr>
            <a:spLocks noGrp="1"/>
          </p:cNvSpPr>
          <p:nvPr>
            <p:ph type="title"/>
          </p:nvPr>
        </p:nvSpPr>
        <p:spPr>
          <a:xfrm>
            <a:off x="308610" y="740664"/>
            <a:ext cx="3364395" cy="816102"/>
          </a:xfrm>
        </p:spPr>
        <p:txBody>
          <a:bodyPr anchor="b">
            <a:noAutofit/>
          </a:bodyPr>
          <a:lstStyle/>
          <a:p>
            <a:pPr>
              <a:lnSpc>
                <a:spcPct val="90000"/>
              </a:lnSpc>
            </a:pPr>
            <a:r>
              <a:rPr lang="en-US" altLang="en-US" sz="4000" i="1" dirty="0">
                <a:solidFill>
                  <a:srgbClr val="15284B"/>
                </a:solidFill>
                <a:latin typeface="Times New Roman" panose="02020603050405020304" pitchFamily="18" charset="0"/>
                <a:ea typeface="ＭＳ Ｐゴシック" panose="020B0600070205080204" pitchFamily="34" charset="-128"/>
                <a:cs typeface="Times New Roman" panose="02020603050405020304" pitchFamily="18" charset="0"/>
              </a:rPr>
              <a:t>Message from the</a:t>
            </a:r>
            <a:r>
              <a:rPr lang="en-US" altLang="en-US" sz="4000" b="1" dirty="0">
                <a:solidFill>
                  <a:srgbClr val="15284B"/>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4000" b="1" dirty="0">
                <a:solidFill>
                  <a:srgbClr val="15284B"/>
                </a:solidFill>
                <a:latin typeface="+mn-lt"/>
                <a:ea typeface="ＭＳ Ｐゴシック" panose="020B0600070205080204" pitchFamily="34" charset="-128"/>
                <a:cs typeface="Times New Roman" panose="02020603050405020304" pitchFamily="18" charset="0"/>
              </a:rPr>
              <a:t>President</a:t>
            </a:r>
            <a:endParaRPr lang="en-US" sz="4000" dirty="0">
              <a:solidFill>
                <a:srgbClr val="15284B"/>
              </a:solidFill>
            </a:endParaRPr>
          </a:p>
        </p:txBody>
      </p:sp>
    </p:spTree>
    <p:extLst>
      <p:ext uri="{BB962C8B-B14F-4D97-AF65-F5344CB8AC3E}">
        <p14:creationId xmlns:p14="http://schemas.microsoft.com/office/powerpoint/2010/main" val="2088088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04800" y="924747"/>
            <a:ext cx="8534400" cy="3371850"/>
          </a:xfrm>
        </p:spPr>
        <p:txBody>
          <a:bodyPr/>
          <a:lstStyle/>
          <a:p>
            <a:pPr marL="342900" lvl="1" indent="0" eaLnBrk="1" hangingPunct="1">
              <a:buNone/>
            </a:pPr>
            <a:r>
              <a:rPr lang="en-US" altLang="en-US" sz="2600" dirty="0">
                <a:solidFill>
                  <a:srgbClr val="660033"/>
                </a:solidFill>
                <a:ea typeface="ＭＳ Ｐゴシック" panose="020B0600070205080204" pitchFamily="34" charset="-128"/>
              </a:rPr>
              <a:t>MINISTRY OF CHRISTIAN GIVING:</a:t>
            </a:r>
            <a:r>
              <a:rPr lang="en-US" altLang="en-US" sz="2600" dirty="0">
                <a:solidFill>
                  <a:srgbClr val="15284B"/>
                </a:solidFill>
                <a:ea typeface="ＭＳ Ｐゴシック" panose="020B0600070205080204" pitchFamily="34" charset="-128"/>
              </a:rPr>
              <a:t> Thank God and his people for record-breaking Congregation Mission Offerings, $694,000 to competency-based education at Martin Luther College, $2.98 million for 100 Missions in 10 Years, and $40.5 million in expected gifts.</a:t>
            </a:r>
          </a:p>
          <a:p>
            <a:pPr marL="342900" lvl="1" indent="0" eaLnBrk="1" hangingPunct="1">
              <a:buNone/>
            </a:pPr>
            <a:r>
              <a:rPr lang="en-US" altLang="en-US" sz="2600" dirty="0">
                <a:solidFill>
                  <a:srgbClr val="660033"/>
                </a:solidFill>
                <a:ea typeface="ＭＳ Ｐゴシック" panose="020B0600070205080204" pitchFamily="34" charset="-128"/>
              </a:rPr>
              <a:t>175</a:t>
            </a:r>
            <a:r>
              <a:rPr lang="en-US" altLang="en-US" sz="2600" baseline="30000" dirty="0">
                <a:solidFill>
                  <a:srgbClr val="660033"/>
                </a:solidFill>
                <a:ea typeface="ＭＳ Ｐゴシック" panose="020B0600070205080204" pitchFamily="34" charset="-128"/>
              </a:rPr>
              <a:t>TH</a:t>
            </a:r>
            <a:r>
              <a:rPr lang="en-US" altLang="en-US" sz="2600" dirty="0">
                <a:solidFill>
                  <a:srgbClr val="660033"/>
                </a:solidFill>
                <a:ea typeface="ＭＳ Ｐゴシック" panose="020B0600070205080204" pitchFamily="34" charset="-128"/>
              </a:rPr>
              <a:t> ANNIVERSARY: </a:t>
            </a:r>
            <a:r>
              <a:rPr lang="en-US" altLang="en-US" sz="2600" dirty="0">
                <a:solidFill>
                  <a:srgbClr val="15284B"/>
                </a:solidFill>
                <a:ea typeface="ＭＳ Ｐゴシック" panose="020B0600070205080204" pitchFamily="34" charset="-128"/>
              </a:rPr>
              <a:t>A committee is preparing a pictorial history of WELS and accompanying video for the synod’s 175</a:t>
            </a:r>
            <a:r>
              <a:rPr lang="en-US" altLang="en-US" sz="2600" baseline="30000" dirty="0">
                <a:solidFill>
                  <a:srgbClr val="15284B"/>
                </a:solidFill>
                <a:ea typeface="ＭＳ Ｐゴシック" panose="020B0600070205080204" pitchFamily="34" charset="-128"/>
              </a:rPr>
              <a:t>th</a:t>
            </a:r>
            <a:r>
              <a:rPr lang="en-US" altLang="en-US" sz="2600" dirty="0">
                <a:solidFill>
                  <a:srgbClr val="15284B"/>
                </a:solidFill>
                <a:ea typeface="ＭＳ Ｐゴシック" panose="020B0600070205080204" pitchFamily="34" charset="-128"/>
              </a:rPr>
              <a:t> anniversary in 2025. </a:t>
            </a:r>
            <a:endParaRPr lang="en-US" altLang="en-US" dirty="0">
              <a:solidFill>
                <a:srgbClr val="15284B"/>
              </a:solidFill>
              <a:ea typeface="ＭＳ Ｐゴシック" panose="020B0600070205080204" pitchFamily="34" charset="-128"/>
            </a:endParaRPr>
          </a:p>
        </p:txBody>
      </p:sp>
      <p:sp>
        <p:nvSpPr>
          <p:cNvPr id="7" name="Rounded Rectangle 6"/>
          <p:cNvSpPr/>
          <p:nvPr/>
        </p:nvSpPr>
        <p:spPr>
          <a:xfrm>
            <a:off x="-76200" y="-57150"/>
            <a:ext cx="3676650" cy="8001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9900"/>
              </a:solidFill>
              <a:effectLst/>
              <a:uLnTx/>
              <a:uFillTx/>
              <a:latin typeface="Calibri"/>
              <a:ea typeface="+mn-ea"/>
              <a:cs typeface="+mn-cs"/>
            </a:endParaRPr>
          </a:p>
        </p:txBody>
      </p:sp>
      <p:sp>
        <p:nvSpPr>
          <p:cNvPr id="8" name="Title 1"/>
          <p:cNvSpPr txBox="1">
            <a:spLocks/>
          </p:cNvSpPr>
          <p:nvPr/>
        </p:nvSpPr>
        <p:spPr bwMode="auto">
          <a:xfrm>
            <a:off x="194072"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300" b="0" i="0" u="none" strike="noStrike" kern="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CALLED TO SERVE</a:t>
            </a:r>
          </a:p>
        </p:txBody>
      </p:sp>
      <p:cxnSp>
        <p:nvCxnSpPr>
          <p:cNvPr id="9" name="Straight Connector 8"/>
          <p:cNvCxnSpPr>
            <a:cxnSpLocks/>
          </p:cNvCxnSpPr>
          <p:nvPr/>
        </p:nvCxnSpPr>
        <p:spPr>
          <a:xfrm>
            <a:off x="3480486" y="0"/>
            <a:ext cx="5663514"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0EFD930-CA09-1B38-6BE0-5354D583A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044542"/>
            <a:ext cx="4572000" cy="1098958"/>
          </a:xfrm>
          <a:prstGeom prst="rect">
            <a:avLst/>
          </a:prstGeom>
        </p:spPr>
      </p:pic>
    </p:spTree>
    <p:extLst>
      <p:ext uri="{BB962C8B-B14F-4D97-AF65-F5344CB8AC3E}">
        <p14:creationId xmlns:p14="http://schemas.microsoft.com/office/powerpoint/2010/main" val="366054984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609599" y="881142"/>
            <a:ext cx="8260935" cy="3714750"/>
          </a:xfrm>
        </p:spPr>
        <p:txBody>
          <a:bodyPr/>
          <a:lstStyle/>
          <a:p>
            <a:pPr eaLnBrk="1" hangingPunct="1">
              <a:buFont typeface="Arial" panose="020B0604020202020204" pitchFamily="34" charset="0"/>
              <a:buNone/>
            </a:pPr>
            <a:r>
              <a:rPr lang="en-US" altLang="en-US" sz="3200" dirty="0">
                <a:solidFill>
                  <a:srgbClr val="660033"/>
                </a:solidFill>
                <a:ea typeface="ＭＳ Ｐゴシック" panose="020B0600070205080204" pitchFamily="34" charset="-128"/>
              </a:rPr>
              <a:t>FINANCIAL SERVICES </a:t>
            </a:r>
          </a:p>
          <a:p>
            <a:pPr lvl="1" eaLnBrk="1" hangingPunct="1">
              <a:buFont typeface="Wingdings" panose="05000000000000000000" pitchFamily="2" charset="2"/>
              <a:buChar char="§"/>
            </a:pPr>
            <a:r>
              <a:rPr lang="en-US" altLang="en-US" sz="2400" dirty="0">
                <a:solidFill>
                  <a:srgbClr val="15284B"/>
                </a:solidFill>
                <a:ea typeface="ＭＳ Ｐゴシック" panose="020B0600070205080204" pitchFamily="34" charset="-128"/>
              </a:rPr>
              <a:t>WELS is in a very strong financial position, which allows for the continued expansion of mission and ministry.</a:t>
            </a:r>
            <a:endParaRPr lang="en-US" altLang="en-US" sz="2400" dirty="0">
              <a:ea typeface="ＭＳ Ｐゴシック" panose="020B0600070205080204" pitchFamily="34" charset="-128"/>
            </a:endParaRPr>
          </a:p>
          <a:p>
            <a:pPr lvl="1" eaLnBrk="1" hangingPunct="1">
              <a:buFont typeface="Wingdings" panose="05000000000000000000" pitchFamily="2" charset="2"/>
              <a:buChar char="§"/>
            </a:pPr>
            <a:r>
              <a:rPr lang="en-US" altLang="en-US" sz="2400" dirty="0">
                <a:solidFill>
                  <a:srgbClr val="15284B"/>
                </a:solidFill>
                <a:ea typeface="ＭＳ Ｐゴシック" panose="020B0600070205080204" pitchFamily="34" charset="-128"/>
              </a:rPr>
              <a:t>Congregation Mission Offerings, which fund 70                                             percent of WELS’ operating budget, were $23.4 million in fiscal year 2023.</a:t>
            </a:r>
          </a:p>
          <a:p>
            <a:pPr lvl="1" eaLnBrk="1" hangingPunct="1">
              <a:buFont typeface="Wingdings" panose="05000000000000000000" pitchFamily="2" charset="2"/>
              <a:buChar char="§"/>
            </a:pPr>
            <a:r>
              <a:rPr lang="en-US" altLang="en-US" sz="2400" dirty="0">
                <a:solidFill>
                  <a:srgbClr val="15284B"/>
                </a:solidFill>
                <a:ea typeface="ＭＳ Ｐゴシック" panose="020B0600070205080204" pitchFamily="34" charset="-128"/>
              </a:rPr>
              <a:t>The Financial Stabilization Fund supports about 30 percent of WELS’ Operating budget with undesignated, non-CMO funding.</a:t>
            </a:r>
          </a:p>
        </p:txBody>
      </p:sp>
      <p:sp>
        <p:nvSpPr>
          <p:cNvPr id="7" name="Rounded Rectangle 6"/>
          <p:cNvSpPr/>
          <p:nvPr/>
        </p:nvSpPr>
        <p:spPr>
          <a:xfrm>
            <a:off x="-76200" y="-57150"/>
            <a:ext cx="4076700" cy="800100"/>
          </a:xfrm>
          <a:prstGeom prst="round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1"/>
          <p:cNvSpPr txBox="1">
            <a:spLocks/>
          </p:cNvSpPr>
          <p:nvPr/>
        </p:nvSpPr>
        <p:spPr bwMode="auto">
          <a:xfrm>
            <a:off x="141903"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CALLED TO SUPPORT</a:t>
            </a:r>
          </a:p>
        </p:txBody>
      </p:sp>
      <p:cxnSp>
        <p:nvCxnSpPr>
          <p:cNvPr id="9" name="Straight Connector 8"/>
          <p:cNvCxnSpPr/>
          <p:nvPr/>
        </p:nvCxnSpPr>
        <p:spPr>
          <a:xfrm>
            <a:off x="3810000" y="0"/>
            <a:ext cx="5334000" cy="0"/>
          </a:xfrm>
          <a:prstGeom prst="line">
            <a:avLst/>
          </a:prstGeom>
          <a:ln w="127000">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35926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685800" y="910590"/>
            <a:ext cx="8077200" cy="3714750"/>
          </a:xfrm>
        </p:spPr>
        <p:txBody>
          <a:bodyPr/>
          <a:lstStyle/>
          <a:p>
            <a:pPr eaLnBrk="1" hangingPunct="1">
              <a:buNone/>
              <a:defRPr/>
            </a:pPr>
            <a:r>
              <a:rPr lang="en-US" altLang="en-US" sz="2800" dirty="0">
                <a:solidFill>
                  <a:srgbClr val="660033"/>
                </a:solidFill>
                <a:ea typeface="ＭＳ Ｐゴシック" panose="020B0600070205080204" pitchFamily="34" charset="-128"/>
              </a:rPr>
              <a:t>WELS BENEFIT PLANS </a:t>
            </a:r>
          </a:p>
          <a:p>
            <a:pPr lvl="1" eaLnBrk="1" hangingPunct="1">
              <a:buFont typeface="Wingdings" panose="05000000000000000000" pitchFamily="2" charset="2"/>
              <a:buChar char="§"/>
              <a:defRPr/>
            </a:pPr>
            <a:r>
              <a:rPr lang="en-US" altLang="en-US" sz="2500" dirty="0">
                <a:solidFill>
                  <a:srgbClr val="15284B"/>
                </a:solidFill>
                <a:ea typeface="ＭＳ Ｐゴシック" panose="020B0600070205080204" pitchFamily="34" charset="-128"/>
              </a:rPr>
              <a:t>Serves WELS and ELS workers and organizations through administration of the VEBA Health Plan, the Pension Plan, and the Shepherd Plan (for retirement savings).</a:t>
            </a:r>
          </a:p>
          <a:p>
            <a:pPr lvl="1" eaLnBrk="1" hangingPunct="1">
              <a:buFont typeface="Wingdings" panose="05000000000000000000" pitchFamily="2" charset="2"/>
              <a:buChar char="§"/>
              <a:defRPr/>
            </a:pPr>
            <a:r>
              <a:rPr lang="en-US" altLang="en-US" sz="2500" dirty="0">
                <a:solidFill>
                  <a:srgbClr val="15284B"/>
                </a:solidFill>
                <a:ea typeface="ＭＳ Ｐゴシック" panose="020B0600070205080204" pitchFamily="34" charset="-128"/>
              </a:rPr>
              <a:t>More than 80 percent of WELS workers and calling bodies participate in WELS VEBA.</a:t>
            </a:r>
          </a:p>
          <a:p>
            <a:pPr lvl="1" eaLnBrk="1" hangingPunct="1">
              <a:buFont typeface="Wingdings" panose="05000000000000000000" pitchFamily="2" charset="2"/>
              <a:buChar char="§"/>
              <a:defRPr/>
            </a:pPr>
            <a:r>
              <a:rPr lang="en-US" altLang="en-US" sz="2500" dirty="0">
                <a:solidFill>
                  <a:srgbClr val="15284B"/>
                </a:solidFill>
                <a:ea typeface="ＭＳ Ｐゴシック" panose="020B0600070205080204" pitchFamily="34" charset="-128"/>
              </a:rPr>
              <a:t>Coverage and benefits are uniform throughout all 50 states, which supports WELS ministry and the call process by providing benefits regardless of geographic location.</a:t>
            </a:r>
          </a:p>
          <a:p>
            <a:pPr eaLnBrk="1" hangingPunct="1">
              <a:buFont typeface="Arial" panose="020B0604020202020204" pitchFamily="34" charset="0"/>
              <a:buNone/>
              <a:defRPr/>
            </a:pPr>
            <a:endParaRPr lang="en-US" altLang="en-US" dirty="0">
              <a:solidFill>
                <a:srgbClr val="660033"/>
              </a:solidFill>
              <a:ea typeface="ＭＳ Ｐゴシック" panose="020B0600070205080204" pitchFamily="34" charset="-128"/>
            </a:endParaRPr>
          </a:p>
          <a:p>
            <a:pPr eaLnBrk="1" hangingPunct="1">
              <a:buFont typeface="Arial" panose="020B0604020202020204" pitchFamily="34" charset="0"/>
              <a:buNone/>
              <a:defRPr/>
            </a:pPr>
            <a:endParaRPr lang="en-US" altLang="en-US" sz="750" dirty="0">
              <a:solidFill>
                <a:srgbClr val="15284B"/>
              </a:solidFill>
              <a:ea typeface="ＭＳ Ｐゴシック" panose="020B0600070205080204" pitchFamily="34" charset="-128"/>
            </a:endParaRPr>
          </a:p>
          <a:p>
            <a:pPr marL="0" indent="0" eaLnBrk="1" hangingPunct="1">
              <a:buNone/>
              <a:defRPr/>
            </a:pPr>
            <a:endParaRPr lang="en-US" altLang="en-US" dirty="0">
              <a:solidFill>
                <a:srgbClr val="15284B"/>
              </a:solidFill>
              <a:ea typeface="ＭＳ Ｐゴシック" panose="020B0600070205080204" pitchFamily="34" charset="-128"/>
            </a:endParaRPr>
          </a:p>
        </p:txBody>
      </p:sp>
      <p:sp>
        <p:nvSpPr>
          <p:cNvPr id="4" name="Rounded Rectangle 3"/>
          <p:cNvSpPr/>
          <p:nvPr/>
        </p:nvSpPr>
        <p:spPr>
          <a:xfrm>
            <a:off x="-76200" y="-57150"/>
            <a:ext cx="4076700" cy="800100"/>
          </a:xfrm>
          <a:prstGeom prst="round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0180" name="Title 1"/>
          <p:cNvSpPr txBox="1">
            <a:spLocks/>
          </p:cNvSpPr>
          <p:nvPr/>
        </p:nvSpPr>
        <p:spPr bwMode="auto">
          <a:xfrm>
            <a:off x="141903"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300" dirty="0">
                <a:solidFill>
                  <a:schemeClr val="bg1"/>
                </a:solidFill>
              </a:rPr>
              <a:t>CALLED TO SUPPORT</a:t>
            </a:r>
          </a:p>
        </p:txBody>
      </p:sp>
      <p:cxnSp>
        <p:nvCxnSpPr>
          <p:cNvPr id="6" name="Straight Connector 5"/>
          <p:cNvCxnSpPr/>
          <p:nvPr/>
        </p:nvCxnSpPr>
        <p:spPr>
          <a:xfrm>
            <a:off x="3810000" y="0"/>
            <a:ext cx="5334000" cy="0"/>
          </a:xfrm>
          <a:prstGeom prst="line">
            <a:avLst/>
          </a:prstGeom>
          <a:ln w="127000">
            <a:solidFill>
              <a:srgbClr val="66003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685800" y="971550"/>
            <a:ext cx="8077200" cy="3714750"/>
          </a:xfrm>
        </p:spPr>
        <p:txBody>
          <a:bodyPr/>
          <a:lstStyle/>
          <a:p>
            <a:pPr eaLnBrk="1" hangingPunct="1">
              <a:buNone/>
              <a:defRPr/>
            </a:pPr>
            <a:r>
              <a:rPr lang="en-US" altLang="en-US" sz="2400" dirty="0">
                <a:solidFill>
                  <a:srgbClr val="660033"/>
                </a:solidFill>
                <a:ea typeface="ＭＳ Ｐゴシック" panose="020B0600070205080204" pitchFamily="34" charset="-128"/>
              </a:rPr>
              <a:t>WELS FOUNDATION </a:t>
            </a:r>
            <a:r>
              <a:rPr lang="en-US" altLang="en-US" sz="2400" dirty="0">
                <a:solidFill>
                  <a:srgbClr val="15284B"/>
                </a:solidFill>
                <a:ea typeface="ＭＳ Ｐゴシック" panose="020B0600070205080204" pitchFamily="34" charset="-128"/>
              </a:rPr>
              <a:t>helps WELS members support WELS ministry through planned gifts. </a:t>
            </a:r>
          </a:p>
          <a:p>
            <a:pPr eaLnBrk="1" hangingPunct="1">
              <a:buNone/>
              <a:defRPr/>
            </a:pPr>
            <a:r>
              <a:rPr lang="en-US" altLang="en-US" sz="2400" dirty="0">
                <a:solidFill>
                  <a:srgbClr val="660033"/>
                </a:solidFill>
                <a:ea typeface="ＭＳ Ｐゴシック" panose="020B0600070205080204" pitchFamily="34" charset="-128"/>
              </a:rPr>
              <a:t>WELS INVESTMENT FUNDS </a:t>
            </a:r>
            <a:r>
              <a:rPr lang="en-US" altLang="en-US" sz="2400" dirty="0">
                <a:solidFill>
                  <a:srgbClr val="15284B"/>
                </a:solidFill>
                <a:ea typeface="ＭＳ Ｐゴシック" panose="020B0600070205080204" pitchFamily="34" charset="-128"/>
              </a:rPr>
              <a:t>manages $300 million in assets for 255 WELS </a:t>
            </a:r>
            <a:r>
              <a:rPr lang="en-US" altLang="en-US" dirty="0">
                <a:solidFill>
                  <a:srgbClr val="15284B"/>
                </a:solidFill>
                <a:ea typeface="ＭＳ Ｐゴシック" panose="020B0600070205080204" pitchFamily="34" charset="-128"/>
              </a:rPr>
              <a:t>organizations</a:t>
            </a:r>
            <a:r>
              <a:rPr lang="en-US" altLang="en-US" sz="2400" dirty="0">
                <a:solidFill>
                  <a:srgbClr val="15284B"/>
                </a:solidFill>
                <a:ea typeface="ＭＳ Ｐゴシック" panose="020B0600070205080204" pitchFamily="34" charset="-128"/>
              </a:rPr>
              <a:t>. Investors benefit from lower investment costs, WELS board members, investment consultants</a:t>
            </a:r>
            <a:r>
              <a:rPr lang="en-US" altLang="en-US" dirty="0">
                <a:solidFill>
                  <a:srgbClr val="15284B"/>
                </a:solidFill>
                <a:ea typeface="ＭＳ Ｐゴシック" panose="020B0600070205080204" pitchFamily="34" charset="-128"/>
              </a:rPr>
              <a:t>, and helpful WELS staff.</a:t>
            </a:r>
            <a:endParaRPr lang="en-US" altLang="en-US" sz="2800" dirty="0">
              <a:solidFill>
                <a:srgbClr val="15284B"/>
              </a:solidFill>
              <a:ea typeface="ＭＳ Ｐゴシック" panose="020B0600070205080204" pitchFamily="34" charset="-128"/>
            </a:endParaRPr>
          </a:p>
          <a:p>
            <a:pPr eaLnBrk="1" hangingPunct="1">
              <a:buNone/>
              <a:defRPr/>
            </a:pPr>
            <a:r>
              <a:rPr lang="en-US" altLang="en-US" dirty="0">
                <a:solidFill>
                  <a:srgbClr val="660033"/>
                </a:solidFill>
                <a:ea typeface="ＭＳ Ｐゴシック" panose="020B0600070205080204" pitchFamily="34" charset="-128"/>
              </a:rPr>
              <a:t>NORTHWESTERN PUBLISHING HOUSE </a:t>
            </a:r>
            <a:r>
              <a:rPr lang="en-US" altLang="en-US" dirty="0">
                <a:solidFill>
                  <a:srgbClr val="15284B"/>
                </a:solidFill>
                <a:ea typeface="ＭＳ Ｐゴシック" panose="020B0600070205080204" pitchFamily="34" charset="-128"/>
              </a:rPr>
              <a:t>released more than 30 Christian resources in print and digital formats and launched an online book club.</a:t>
            </a:r>
          </a:p>
          <a:p>
            <a:pPr eaLnBrk="1" hangingPunct="1">
              <a:buNone/>
              <a:defRPr/>
            </a:pPr>
            <a:endParaRPr lang="en-US" altLang="en-US" sz="2500" dirty="0">
              <a:solidFill>
                <a:srgbClr val="15284B"/>
              </a:solidFill>
              <a:ea typeface="ＭＳ Ｐゴシック" panose="020B0600070205080204" pitchFamily="34" charset="-128"/>
            </a:endParaRPr>
          </a:p>
          <a:p>
            <a:pPr eaLnBrk="1" hangingPunct="1">
              <a:buFont typeface="Arial" panose="020B0604020202020204" pitchFamily="34" charset="0"/>
              <a:buNone/>
              <a:defRPr/>
            </a:pPr>
            <a:endParaRPr lang="en-US" altLang="en-US" dirty="0">
              <a:solidFill>
                <a:srgbClr val="660033"/>
              </a:solidFill>
              <a:ea typeface="ＭＳ Ｐゴシック" panose="020B0600070205080204" pitchFamily="34" charset="-128"/>
            </a:endParaRPr>
          </a:p>
          <a:p>
            <a:pPr eaLnBrk="1" hangingPunct="1">
              <a:buFont typeface="Arial" panose="020B0604020202020204" pitchFamily="34" charset="0"/>
              <a:buNone/>
              <a:defRPr/>
            </a:pPr>
            <a:endParaRPr lang="en-US" altLang="en-US" sz="750" dirty="0">
              <a:solidFill>
                <a:srgbClr val="15284B"/>
              </a:solidFill>
              <a:ea typeface="ＭＳ Ｐゴシック" panose="020B0600070205080204" pitchFamily="34" charset="-128"/>
            </a:endParaRPr>
          </a:p>
          <a:p>
            <a:pPr marL="0" indent="0" eaLnBrk="1" hangingPunct="1">
              <a:buNone/>
              <a:defRPr/>
            </a:pPr>
            <a:endParaRPr lang="en-US" altLang="en-US" dirty="0">
              <a:solidFill>
                <a:srgbClr val="15284B"/>
              </a:solidFill>
              <a:ea typeface="ＭＳ Ｐゴシック" panose="020B0600070205080204" pitchFamily="34" charset="-128"/>
            </a:endParaRPr>
          </a:p>
        </p:txBody>
      </p:sp>
      <p:sp>
        <p:nvSpPr>
          <p:cNvPr id="4" name="Rounded Rectangle 3"/>
          <p:cNvSpPr/>
          <p:nvPr/>
        </p:nvSpPr>
        <p:spPr>
          <a:xfrm>
            <a:off x="-76200" y="-57150"/>
            <a:ext cx="4076700" cy="800100"/>
          </a:xfrm>
          <a:prstGeom prst="round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180" name="Title 1"/>
          <p:cNvSpPr txBox="1">
            <a:spLocks/>
          </p:cNvSpPr>
          <p:nvPr/>
        </p:nvSpPr>
        <p:spPr bwMode="auto">
          <a:xfrm>
            <a:off x="141903"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CALLED TO SUPPORT</a:t>
            </a:r>
          </a:p>
        </p:txBody>
      </p:sp>
      <p:cxnSp>
        <p:nvCxnSpPr>
          <p:cNvPr id="6" name="Straight Connector 5"/>
          <p:cNvCxnSpPr/>
          <p:nvPr/>
        </p:nvCxnSpPr>
        <p:spPr>
          <a:xfrm>
            <a:off x="3810000" y="0"/>
            <a:ext cx="5334000" cy="0"/>
          </a:xfrm>
          <a:prstGeom prst="line">
            <a:avLst/>
          </a:prstGeom>
          <a:ln w="127000">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66548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609600" y="915942"/>
            <a:ext cx="5500643" cy="3714750"/>
          </a:xfrm>
        </p:spPr>
        <p:txBody>
          <a:bodyPr/>
          <a:lstStyle/>
          <a:p>
            <a:pPr eaLnBrk="1" hangingPunct="1">
              <a:buFont typeface="Arial" panose="020B0604020202020204" pitchFamily="34" charset="0"/>
              <a:buNone/>
            </a:pPr>
            <a:r>
              <a:rPr lang="en-US" altLang="en-US" sz="2600" dirty="0">
                <a:solidFill>
                  <a:srgbClr val="660033"/>
                </a:solidFill>
                <a:ea typeface="ＭＳ Ｐゴシック" panose="020B0600070205080204" pitchFamily="34" charset="-128"/>
              </a:rPr>
              <a:t>WELS CHURCH EXTENSION FUND </a:t>
            </a:r>
            <a:r>
              <a:rPr lang="en-US" altLang="en-US" sz="2600" dirty="0">
                <a:solidFill>
                  <a:srgbClr val="15284B"/>
                </a:solidFill>
                <a:ea typeface="ＭＳ Ｐゴシック" panose="020B0600070205080204" pitchFamily="34" charset="-128"/>
              </a:rPr>
              <a:t>provides loans and grants for WELS home missions and mission-minded congregations through people’s gifts and investments.</a:t>
            </a:r>
          </a:p>
          <a:p>
            <a:pPr lvl="1" eaLnBrk="1" hangingPunct="1">
              <a:buFont typeface="Wingdings" panose="05000000000000000000" pitchFamily="2" charset="2"/>
              <a:buChar char="§"/>
            </a:pPr>
            <a:r>
              <a:rPr lang="en-US" altLang="en-US" sz="2400" dirty="0">
                <a:solidFill>
                  <a:srgbClr val="15284B"/>
                </a:solidFill>
                <a:ea typeface="ＭＳ Ｐゴシック" panose="020B0600070205080204" pitchFamily="34" charset="-128"/>
              </a:rPr>
              <a:t>In 2022-23, $55.8 million of new loans and $2.7 million of new </a:t>
            </a:r>
            <a:r>
              <a:rPr lang="en-US" altLang="en-US" sz="2400">
                <a:solidFill>
                  <a:srgbClr val="15284B"/>
                </a:solidFill>
                <a:ea typeface="ＭＳ Ｐゴシック" panose="020B0600070205080204" pitchFamily="34" charset="-128"/>
              </a:rPr>
              <a:t>grants were </a:t>
            </a:r>
            <a:r>
              <a:rPr lang="en-US" altLang="en-US" sz="2400" dirty="0">
                <a:solidFill>
                  <a:srgbClr val="15284B"/>
                </a:solidFill>
                <a:ea typeface="ＭＳ Ｐゴシック" panose="020B0600070205080204" pitchFamily="34" charset="-128"/>
              </a:rPr>
              <a:t>approved. </a:t>
            </a:r>
          </a:p>
          <a:p>
            <a:pPr lvl="1" eaLnBrk="1" hangingPunct="1">
              <a:buFont typeface="Wingdings" panose="05000000000000000000" pitchFamily="2" charset="2"/>
              <a:buChar char="§"/>
            </a:pPr>
            <a:r>
              <a:rPr lang="en-US" altLang="en-US" sz="2400" dirty="0">
                <a:solidFill>
                  <a:srgbClr val="15284B"/>
                </a:solidFill>
                <a:ea typeface="ＭＳ Ｐゴシック" panose="020B0600070205080204" pitchFamily="34" charset="-128"/>
              </a:rPr>
              <a:t>CEF disbursed $2.1 million in grants to Home Missions.</a:t>
            </a:r>
          </a:p>
          <a:p>
            <a:pPr marL="0" indent="0" eaLnBrk="1" hangingPunct="1">
              <a:buNone/>
            </a:pPr>
            <a:endParaRPr lang="en-US" altLang="en-US" dirty="0">
              <a:ea typeface="ＭＳ Ｐゴシック" panose="020B0600070205080204" pitchFamily="34" charset="-128"/>
            </a:endParaRPr>
          </a:p>
        </p:txBody>
      </p:sp>
      <p:sp>
        <p:nvSpPr>
          <p:cNvPr id="7" name="Rounded Rectangle 6"/>
          <p:cNvSpPr/>
          <p:nvPr/>
        </p:nvSpPr>
        <p:spPr>
          <a:xfrm>
            <a:off x="-76200" y="-57150"/>
            <a:ext cx="4076700" cy="800100"/>
          </a:xfrm>
          <a:prstGeom prst="round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Title 1"/>
          <p:cNvSpPr txBox="1">
            <a:spLocks/>
          </p:cNvSpPr>
          <p:nvPr/>
        </p:nvSpPr>
        <p:spPr bwMode="auto">
          <a:xfrm>
            <a:off x="141903"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300" dirty="0">
                <a:solidFill>
                  <a:schemeClr val="bg1"/>
                </a:solidFill>
              </a:rPr>
              <a:t>CALLED TO SUPPORT</a:t>
            </a:r>
          </a:p>
        </p:txBody>
      </p:sp>
      <p:cxnSp>
        <p:nvCxnSpPr>
          <p:cNvPr id="9" name="Straight Connector 8"/>
          <p:cNvCxnSpPr/>
          <p:nvPr/>
        </p:nvCxnSpPr>
        <p:spPr>
          <a:xfrm>
            <a:off x="3810000" y="0"/>
            <a:ext cx="5334000" cy="0"/>
          </a:xfrm>
          <a:prstGeom prst="line">
            <a:avLst/>
          </a:prstGeom>
          <a:ln w="127000">
            <a:solidFill>
              <a:srgbClr val="660033"/>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0ED9255-9204-782F-47E9-BCA771BD5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6864" y="1481193"/>
            <a:ext cx="2707136" cy="2931207"/>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857250" y="228600"/>
            <a:ext cx="6286500" cy="857250"/>
          </a:xfrm>
        </p:spPr>
        <p:txBody>
          <a:bodyPr/>
          <a:lstStyle/>
          <a:p>
            <a:pPr algn="l" eaLnBrk="1" hangingPunct="1"/>
            <a:r>
              <a:rPr lang="en-US" altLang="en-US" sz="4400" dirty="0">
                <a:solidFill>
                  <a:srgbClr val="15284B"/>
                </a:solidFill>
                <a:latin typeface="Arial" panose="020B0604020202020204" pitchFamily="34" charset="0"/>
                <a:ea typeface="ＭＳ Ｐゴシック" panose="020B0600070205080204" pitchFamily="34" charset="-128"/>
              </a:rPr>
              <a:t>WELS </a:t>
            </a:r>
            <a:r>
              <a:rPr lang="en-US" altLang="en-US" sz="4400" i="1" dirty="0">
                <a:solidFill>
                  <a:srgbClr val="660033"/>
                </a:solidFill>
                <a:latin typeface="Arial" panose="020B0604020202020204" pitchFamily="34" charset="0"/>
                <a:ea typeface="ＭＳ Ｐゴシック" panose="020B0600070205080204" pitchFamily="34" charset="-128"/>
              </a:rPr>
              <a:t>in brief</a:t>
            </a:r>
            <a:endParaRPr lang="en-US" altLang="en-US" sz="4400" i="1" dirty="0">
              <a:solidFill>
                <a:srgbClr val="660033"/>
              </a:solidFill>
              <a:ea typeface="ＭＳ Ｐゴシック" panose="020B0600070205080204" pitchFamily="34" charset="-128"/>
            </a:endParaRPr>
          </a:p>
        </p:txBody>
      </p:sp>
      <p:sp>
        <p:nvSpPr>
          <p:cNvPr id="64515" name="Content Placeholder 2"/>
          <p:cNvSpPr>
            <a:spLocks noGrp="1"/>
          </p:cNvSpPr>
          <p:nvPr>
            <p:ph sz="half" idx="1"/>
          </p:nvPr>
        </p:nvSpPr>
        <p:spPr>
          <a:xfrm>
            <a:off x="933450" y="1962150"/>
            <a:ext cx="3631803" cy="3394472"/>
          </a:xfrm>
        </p:spPr>
        <p:txBody>
          <a:bodyPr/>
          <a:lstStyle/>
          <a:p>
            <a:pPr eaLnBrk="1" hangingPunct="1">
              <a:buFont typeface="Wingdings" panose="05000000000000000000" pitchFamily="2" charset="2"/>
              <a:buChar char="§"/>
            </a:pPr>
            <a:r>
              <a:rPr lang="en-US" altLang="en-US" sz="2200" dirty="0">
                <a:solidFill>
                  <a:srgbClr val="15284B"/>
                </a:solidFill>
                <a:ea typeface="ＭＳ Ｐゴシック" panose="020B0600070205080204" pitchFamily="34" charset="-128"/>
              </a:rPr>
              <a:t>Third largest Lutheran church body in the United States</a:t>
            </a:r>
          </a:p>
          <a:p>
            <a:pPr lvl="1" eaLnBrk="1" hangingPunct="1">
              <a:buFont typeface="Wingdings" panose="05000000000000000000" pitchFamily="2" charset="2"/>
              <a:buChar char="§"/>
            </a:pPr>
            <a:r>
              <a:rPr lang="en-US" altLang="en-US" sz="2200" dirty="0">
                <a:solidFill>
                  <a:srgbClr val="15284B"/>
                </a:solidFill>
                <a:ea typeface="ＭＳ Ｐゴシック" panose="020B0600070205080204" pitchFamily="34" charset="-128"/>
              </a:rPr>
              <a:t>1,243 churches</a:t>
            </a:r>
          </a:p>
          <a:p>
            <a:pPr lvl="1" eaLnBrk="1" hangingPunct="1">
              <a:buFont typeface="Wingdings" panose="05000000000000000000" pitchFamily="2" charset="2"/>
              <a:buChar char="§"/>
            </a:pPr>
            <a:r>
              <a:rPr lang="en-US" altLang="en-US" sz="2200" dirty="0">
                <a:solidFill>
                  <a:srgbClr val="15284B"/>
                </a:solidFill>
                <a:ea typeface="ＭＳ Ｐゴシック" panose="020B0600070205080204" pitchFamily="34" charset="-128"/>
              </a:rPr>
              <a:t>335,648 baptized members</a:t>
            </a:r>
          </a:p>
          <a:p>
            <a:pPr lvl="1" eaLnBrk="1" hangingPunct="1">
              <a:buFont typeface="Wingdings" panose="05000000000000000000" pitchFamily="2" charset="2"/>
              <a:buChar char="§"/>
            </a:pPr>
            <a:r>
              <a:rPr lang="en-US" altLang="en-US" sz="2200" dirty="0">
                <a:solidFill>
                  <a:srgbClr val="15284B"/>
                </a:solidFill>
                <a:ea typeface="ＭＳ Ｐゴシック" panose="020B0600070205080204" pitchFamily="34" charset="-128"/>
              </a:rPr>
              <a:t>269,032 communicant members</a:t>
            </a:r>
          </a:p>
          <a:p>
            <a:pPr eaLnBrk="1" hangingPunct="1"/>
            <a:endParaRPr lang="en-US" altLang="en-US" dirty="0">
              <a:ea typeface="ＭＳ Ｐゴシック" panose="020B0600070205080204" pitchFamily="34" charset="-128"/>
            </a:endParaRPr>
          </a:p>
        </p:txBody>
      </p:sp>
      <p:sp>
        <p:nvSpPr>
          <p:cNvPr id="64516" name="Content Placeholder 4"/>
          <p:cNvSpPr txBox="1">
            <a:spLocks/>
          </p:cNvSpPr>
          <p:nvPr/>
        </p:nvSpPr>
        <p:spPr bwMode="auto">
          <a:xfrm>
            <a:off x="4514850" y="1962150"/>
            <a:ext cx="394335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 typeface="Wingdings" panose="05000000000000000000" pitchFamily="2" charset="2"/>
              <a:buChar char="§"/>
            </a:pPr>
            <a:r>
              <a:rPr lang="en-US" altLang="en-US" sz="2200" dirty="0">
                <a:solidFill>
                  <a:srgbClr val="15284B"/>
                </a:solidFill>
              </a:rPr>
              <a:t>One of the largest parochial school systems in the U.S.</a:t>
            </a:r>
          </a:p>
          <a:p>
            <a:pPr lvl="1" eaLnBrk="1" hangingPunct="1">
              <a:buFont typeface="Wingdings" panose="05000000000000000000" pitchFamily="2" charset="2"/>
              <a:buChar char="§"/>
            </a:pPr>
            <a:r>
              <a:rPr lang="en-US" altLang="en-US" sz="2200" dirty="0">
                <a:solidFill>
                  <a:srgbClr val="15284B"/>
                </a:solidFill>
              </a:rPr>
              <a:t>280 elementary schools</a:t>
            </a:r>
          </a:p>
          <a:p>
            <a:pPr lvl="1" eaLnBrk="1" hangingPunct="1">
              <a:buFont typeface="Wingdings" panose="05000000000000000000" pitchFamily="2" charset="2"/>
              <a:buChar char="§"/>
            </a:pPr>
            <a:r>
              <a:rPr lang="en-US" altLang="en-US" sz="2200" dirty="0">
                <a:solidFill>
                  <a:srgbClr val="15284B"/>
                </a:solidFill>
              </a:rPr>
              <a:t>356 early childhood ministries</a:t>
            </a:r>
          </a:p>
          <a:p>
            <a:pPr lvl="1" eaLnBrk="1" hangingPunct="1">
              <a:buFont typeface="Wingdings" panose="05000000000000000000" pitchFamily="2" charset="2"/>
              <a:buChar char="§"/>
            </a:pPr>
            <a:r>
              <a:rPr lang="en-US" altLang="en-US" sz="2200" dirty="0">
                <a:solidFill>
                  <a:srgbClr val="15284B"/>
                </a:solidFill>
              </a:rPr>
              <a:t>30 area Lutheran high schools</a:t>
            </a:r>
          </a:p>
        </p:txBody>
      </p:sp>
      <p:sp>
        <p:nvSpPr>
          <p:cNvPr id="64517" name="TextBox 8"/>
          <p:cNvSpPr txBox="1">
            <a:spLocks noChangeArrowheads="1"/>
          </p:cNvSpPr>
          <p:nvPr/>
        </p:nvSpPr>
        <p:spPr bwMode="auto">
          <a:xfrm>
            <a:off x="857250" y="1028701"/>
            <a:ext cx="7162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i="1" dirty="0">
                <a:solidFill>
                  <a:srgbClr val="15284B"/>
                </a:solidFill>
              </a:rPr>
              <a:t>WELS’ </a:t>
            </a:r>
            <a:r>
              <a:rPr lang="en-US" altLang="ja-JP" sz="2400" i="1" dirty="0">
                <a:solidFill>
                  <a:srgbClr val="15284B"/>
                </a:solidFill>
              </a:rPr>
              <a:t>calling: Nurture the faith of members and spread the gospel of Jesus Christ throughout the world.</a:t>
            </a:r>
            <a:endParaRPr lang="en-US" altLang="en-US" sz="2400" i="1" dirty="0">
              <a:solidFill>
                <a:srgbClr val="15284B"/>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990600" y="228600"/>
            <a:ext cx="6286500" cy="857250"/>
          </a:xfrm>
        </p:spPr>
        <p:txBody>
          <a:bodyPr/>
          <a:lstStyle/>
          <a:p>
            <a:pPr algn="l" eaLnBrk="1" hangingPunct="1"/>
            <a:r>
              <a:rPr lang="en-US" altLang="en-US" sz="4400" dirty="0">
                <a:solidFill>
                  <a:srgbClr val="15284B"/>
                </a:solidFill>
                <a:latin typeface="Arial" panose="020B0604020202020204" pitchFamily="34" charset="0"/>
                <a:ea typeface="ＭＳ Ｐゴシック" panose="020B0600070205080204" pitchFamily="34" charset="-128"/>
              </a:rPr>
              <a:t>WELS </a:t>
            </a:r>
            <a:r>
              <a:rPr lang="en-US" altLang="en-US" sz="4400" i="1" dirty="0">
                <a:solidFill>
                  <a:srgbClr val="660033"/>
                </a:solidFill>
                <a:latin typeface="Arial" panose="020B0604020202020204" pitchFamily="34" charset="0"/>
                <a:ea typeface="ＭＳ Ｐゴシック" panose="020B0600070205080204" pitchFamily="34" charset="-128"/>
              </a:rPr>
              <a:t>in brief</a:t>
            </a:r>
            <a:endParaRPr lang="en-US" altLang="en-US" sz="4400" i="1" dirty="0">
              <a:solidFill>
                <a:srgbClr val="660033"/>
              </a:solidFill>
              <a:ea typeface="ＭＳ Ｐゴシック" panose="020B0600070205080204" pitchFamily="34" charset="-128"/>
            </a:endParaRPr>
          </a:p>
        </p:txBody>
      </p:sp>
      <p:sp>
        <p:nvSpPr>
          <p:cNvPr id="66563" name="Content Placeholder 1"/>
          <p:cNvSpPr>
            <a:spLocks noGrp="1"/>
          </p:cNvSpPr>
          <p:nvPr>
            <p:ph idx="1"/>
          </p:nvPr>
        </p:nvSpPr>
        <p:spPr>
          <a:xfrm>
            <a:off x="1066800" y="1200150"/>
            <a:ext cx="7315200" cy="3223022"/>
          </a:xfrm>
        </p:spPr>
        <p:txBody>
          <a:bodyPr/>
          <a:lstStyle/>
          <a:p>
            <a:pPr>
              <a:buFont typeface="Wingdings" panose="05000000000000000000" pitchFamily="2" charset="2"/>
              <a:buChar char="§"/>
            </a:pPr>
            <a:r>
              <a:rPr lang="en-US" altLang="en-US" sz="2800" dirty="0">
                <a:solidFill>
                  <a:srgbClr val="15284B"/>
                </a:solidFill>
                <a:ea typeface="ＭＳ Ｐゴシック" panose="020B0600070205080204" pitchFamily="34" charset="-128"/>
              </a:rPr>
              <a:t>Twelve districts allow for more area-specific ministry.</a:t>
            </a:r>
          </a:p>
          <a:p>
            <a:pPr>
              <a:buFont typeface="Wingdings" panose="05000000000000000000" pitchFamily="2" charset="2"/>
              <a:buChar char="§"/>
            </a:pPr>
            <a:r>
              <a:rPr lang="en-US" altLang="en-US" sz="2800" dirty="0">
                <a:solidFill>
                  <a:srgbClr val="15284B"/>
                </a:solidFill>
                <a:ea typeface="ＭＳ Ｐゴシック" panose="020B0600070205080204" pitchFamily="34" charset="-128"/>
              </a:rPr>
              <a:t>WELS is a member of the Confessional Evangelical Lutheran Conference, an organization of 34 confessional church bodies throughout the world.</a:t>
            </a:r>
          </a:p>
          <a:p>
            <a:pPr>
              <a:buFont typeface="Wingdings" panose="05000000000000000000" pitchFamily="2" charset="2"/>
              <a:buChar char="§"/>
            </a:pPr>
            <a:r>
              <a:rPr lang="en-US" altLang="en-US" sz="2800" dirty="0">
                <a:solidFill>
                  <a:srgbClr val="15284B"/>
                </a:solidFill>
                <a:ea typeface="ＭＳ Ｐゴシック" panose="020B0600070205080204" pitchFamily="34" charset="-128"/>
              </a:rPr>
              <a:t>WELS’ headquarters is in Waukesha, Wis.</a:t>
            </a:r>
          </a:p>
          <a:p>
            <a:endParaRPr lang="en-US" altLang="en-US" dirty="0">
              <a:solidFill>
                <a:srgbClr val="15284B"/>
              </a:solidFill>
              <a:ea typeface="ＭＳ Ｐゴシック" panose="020B0600070205080204" pitchFamily="34" charset="-128"/>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990600" y="228600"/>
            <a:ext cx="6286500" cy="857250"/>
          </a:xfrm>
        </p:spPr>
        <p:txBody>
          <a:bodyPr/>
          <a:lstStyle/>
          <a:p>
            <a:pPr algn="l" eaLnBrk="1" hangingPunct="1"/>
            <a:r>
              <a:rPr lang="en-US" altLang="en-US" sz="4400" dirty="0">
                <a:solidFill>
                  <a:srgbClr val="15284B"/>
                </a:solidFill>
                <a:latin typeface="Arial" panose="020B0604020202020204" pitchFamily="34" charset="0"/>
                <a:ea typeface="ＭＳ Ｐゴシック" panose="020B0600070205080204" pitchFamily="34" charset="-128"/>
              </a:rPr>
              <a:t>WELS </a:t>
            </a:r>
            <a:r>
              <a:rPr lang="en-US" altLang="en-US" sz="4400" i="1" dirty="0">
                <a:solidFill>
                  <a:srgbClr val="660033"/>
                </a:solidFill>
                <a:latin typeface="Arial" panose="020B0604020202020204" pitchFamily="34" charset="0"/>
                <a:ea typeface="ＭＳ Ｐゴシック" panose="020B0600070205080204" pitchFamily="34" charset="-128"/>
              </a:rPr>
              <a:t>in brief</a:t>
            </a:r>
            <a:endParaRPr lang="en-US" altLang="en-US" sz="4400" i="1" dirty="0">
              <a:solidFill>
                <a:srgbClr val="660033"/>
              </a:solidFill>
              <a:ea typeface="ＭＳ Ｐゴシック" panose="020B0600070205080204" pitchFamily="34" charset="-128"/>
            </a:endParaRPr>
          </a:p>
        </p:txBody>
      </p:sp>
      <p:sp>
        <p:nvSpPr>
          <p:cNvPr id="66563" name="Content Placeholder 1"/>
          <p:cNvSpPr>
            <a:spLocks noGrp="1"/>
          </p:cNvSpPr>
          <p:nvPr>
            <p:ph idx="1"/>
          </p:nvPr>
        </p:nvSpPr>
        <p:spPr>
          <a:xfrm>
            <a:off x="1066800" y="1200150"/>
            <a:ext cx="7315200" cy="3223022"/>
          </a:xfrm>
        </p:spPr>
        <p:txBody>
          <a:bodyPr/>
          <a:lstStyle/>
          <a:p>
            <a:pPr>
              <a:buFont typeface="Wingdings" panose="05000000000000000000" pitchFamily="2" charset="2"/>
              <a:buChar char="§"/>
            </a:pPr>
            <a:r>
              <a:rPr lang="en-US" altLang="en-US" sz="2800" dirty="0">
                <a:solidFill>
                  <a:srgbClr val="15284B"/>
                </a:solidFill>
                <a:ea typeface="ＭＳ Ｐゴシック" panose="020B0600070205080204" pitchFamily="34" charset="-128"/>
              </a:rPr>
              <a:t>From collections that document the administration of WELS to individual congregational records, the WELS Archives helps preserve and share the history of our synod.</a:t>
            </a:r>
            <a:endParaRPr lang="en-US" altLang="en-US" dirty="0">
              <a:solidFill>
                <a:srgbClr val="15284B"/>
              </a:solidFill>
              <a:ea typeface="ＭＳ Ｐゴシック" panose="020B0600070205080204" pitchFamily="34" charset="-128"/>
            </a:endParaRPr>
          </a:p>
        </p:txBody>
      </p:sp>
    </p:spTree>
    <p:extLst>
      <p:ext uri="{BB962C8B-B14F-4D97-AF65-F5344CB8AC3E}">
        <p14:creationId xmlns:p14="http://schemas.microsoft.com/office/powerpoint/2010/main" val="238366519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5C1B66A-A5C8-BF04-57AF-1BCFFDA61B07}"/>
              </a:ext>
            </a:extLst>
          </p:cNvPr>
          <p:cNvSpPr txBox="1">
            <a:spLocks/>
          </p:cNvSpPr>
          <p:nvPr/>
        </p:nvSpPr>
        <p:spPr>
          <a:xfrm>
            <a:off x="1143000" y="2285470"/>
            <a:ext cx="6934200" cy="857250"/>
          </a:xfrm>
          <a:prstGeom prst="rect">
            <a:avLst/>
          </a:prstGeom>
        </p:spPr>
        <p:txBody>
          <a:bodyPr/>
          <a:lstStyle>
            <a:lvl1pPr algn="ctr" rtl="0" eaLnBrk="0" fontAlgn="base" hangingPunct="0">
              <a:spcBef>
                <a:spcPct val="0"/>
              </a:spcBef>
              <a:spcAft>
                <a:spcPct val="0"/>
              </a:spcAft>
              <a:defRPr sz="33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pPr eaLnBrk="1" hangingPunct="1"/>
            <a:r>
              <a:rPr lang="en-US" altLang="en-US" sz="4400" dirty="0">
                <a:solidFill>
                  <a:srgbClr val="15284B"/>
                </a:solidFill>
                <a:ea typeface="ＭＳ Ｐゴシック" panose="020B0600070205080204" pitchFamily="34" charset="-128"/>
              </a:rPr>
              <a:t>Thank you for your support!</a:t>
            </a:r>
          </a:p>
        </p:txBody>
      </p:sp>
      <p:sp>
        <p:nvSpPr>
          <p:cNvPr id="13" name="Content Placeholder 2">
            <a:extLst>
              <a:ext uri="{FF2B5EF4-FFF2-40B4-BE49-F238E27FC236}">
                <a16:creationId xmlns:a16="http://schemas.microsoft.com/office/drawing/2014/main" id="{79BCC7D8-75E9-98AF-0165-75FA59541130}"/>
              </a:ext>
            </a:extLst>
          </p:cNvPr>
          <p:cNvSpPr txBox="1">
            <a:spLocks/>
          </p:cNvSpPr>
          <p:nvPr/>
        </p:nvSpPr>
        <p:spPr>
          <a:xfrm>
            <a:off x="1143000" y="4221612"/>
            <a:ext cx="6934200" cy="1660922"/>
          </a:xfrm>
          <a:prstGeom prst="rect">
            <a:avLst/>
          </a:prstGeom>
        </p:spPr>
        <p:txBody>
          <a:bodyPr/>
          <a:lst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0"/>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charset="0"/>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charset="0"/>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Font typeface="Arial" panose="020B0604020202020204" pitchFamily="34" charset="0"/>
              <a:buNone/>
            </a:pPr>
            <a:r>
              <a:rPr lang="en-US" altLang="en-US" sz="1400" dirty="0">
                <a:solidFill>
                  <a:srgbClr val="15284B"/>
                </a:solidFill>
                <a:ea typeface="ＭＳ Ｐゴシック" panose="020B0600070205080204" pitchFamily="34" charset="-128"/>
              </a:rPr>
              <a:t>N16W23377 Stone Ridge Drive</a:t>
            </a:r>
            <a:br>
              <a:rPr lang="en-US" dirty="0"/>
            </a:br>
            <a:r>
              <a:rPr lang="en-US" altLang="en-US" sz="1400" dirty="0">
                <a:solidFill>
                  <a:srgbClr val="15284B"/>
                </a:solidFill>
                <a:ea typeface="ＭＳ Ｐゴシック" panose="020B0600070205080204" pitchFamily="34" charset="-128"/>
              </a:rPr>
              <a:t>Waukesha, WI 53188-1108</a:t>
            </a:r>
            <a:br>
              <a:rPr lang="en-US" dirty="0"/>
            </a:br>
            <a:r>
              <a:rPr lang="en-US" altLang="en-US" sz="1400" dirty="0">
                <a:solidFill>
                  <a:srgbClr val="15284B"/>
                </a:solidFill>
                <a:ea typeface="ＭＳ Ｐゴシック" panose="020B0600070205080204" pitchFamily="34" charset="-128"/>
              </a:rPr>
              <a:t>wels.net</a:t>
            </a:r>
            <a:br>
              <a:rPr lang="en-US" dirty="0"/>
            </a:br>
            <a:endParaRPr lang="en-US" altLang="en-US" sz="3200" dirty="0">
              <a:solidFill>
                <a:srgbClr val="15284B"/>
              </a:solidFill>
              <a:ea typeface="ＭＳ Ｐゴシック" panose="020B0600070205080204" pitchFamily="34" charset="-128"/>
            </a:endParaRPr>
          </a:p>
        </p:txBody>
      </p:sp>
      <p:pic>
        <p:nvPicPr>
          <p:cNvPr id="14" name="Picture 13">
            <a:extLst>
              <a:ext uri="{FF2B5EF4-FFF2-40B4-BE49-F238E27FC236}">
                <a16:creationId xmlns:a16="http://schemas.microsoft.com/office/drawing/2014/main" id="{79A4986D-7932-9E3C-850D-0870598F81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3258264"/>
            <a:ext cx="1995104" cy="719851"/>
          </a:xfrm>
          <a:prstGeom prst="rect">
            <a:avLst/>
          </a:prstGeom>
        </p:spPr>
      </p:pic>
      <p:pic>
        <p:nvPicPr>
          <p:cNvPr id="3" name="Picture 2">
            <a:extLst>
              <a:ext uri="{FF2B5EF4-FFF2-40B4-BE49-F238E27FC236}">
                <a16:creationId xmlns:a16="http://schemas.microsoft.com/office/drawing/2014/main" id="{50F47630-8930-1331-78E5-610D401ABC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0"/>
            <a:ext cx="7010400" cy="2114366"/>
          </a:xfrm>
          <a:prstGeom prst="rect">
            <a:avLst/>
          </a:prstGeom>
        </p:spPr>
      </p:pic>
    </p:spTree>
    <p:extLst>
      <p:ext uri="{BB962C8B-B14F-4D97-AF65-F5344CB8AC3E}">
        <p14:creationId xmlns:p14="http://schemas.microsoft.com/office/powerpoint/2010/main" val="3905892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381000" y="933450"/>
            <a:ext cx="8153400" cy="3771900"/>
          </a:xfrm>
        </p:spPr>
        <p:txBody>
          <a:bodyPr/>
          <a:lstStyle/>
          <a:p>
            <a:pPr eaLnBrk="1" hangingPunct="1">
              <a:buFont typeface="Arial" charset="0"/>
              <a:buNone/>
              <a:defRPr/>
            </a:pPr>
            <a:r>
              <a:rPr lang="en-US" sz="3000" spc="-113" dirty="0">
                <a:solidFill>
                  <a:srgbClr val="15284B"/>
                </a:solidFill>
                <a:cs typeface="+mn-cs"/>
              </a:rPr>
              <a:t>Wisconsin Lutheran Seminary, Mequon, Wis.</a:t>
            </a:r>
          </a:p>
          <a:p>
            <a:pPr lvl="1" eaLnBrk="1" hangingPunct="1">
              <a:buFont typeface="Wingdings" charset="2"/>
              <a:buChar char="§"/>
              <a:defRPr/>
            </a:pPr>
            <a:r>
              <a:rPr lang="en-US" sz="2400" dirty="0">
                <a:solidFill>
                  <a:srgbClr val="15284B"/>
                </a:solidFill>
              </a:rPr>
              <a:t>Prepares men for pastoral ministry. </a:t>
            </a:r>
          </a:p>
          <a:p>
            <a:pPr lvl="1" eaLnBrk="1" hangingPunct="1">
              <a:buFont typeface="Wingdings" charset="2"/>
              <a:buChar char="§"/>
              <a:defRPr/>
            </a:pPr>
            <a:r>
              <a:rPr lang="en-US" sz="2400" dirty="0">
                <a:solidFill>
                  <a:srgbClr val="15284B"/>
                </a:solidFill>
              </a:rPr>
              <a:t>Has 133 students enrolled.</a:t>
            </a:r>
          </a:p>
          <a:p>
            <a:pPr lvl="1" eaLnBrk="1" hangingPunct="1">
              <a:buFont typeface="Wingdings" charset="2"/>
              <a:buChar char="§"/>
              <a:defRPr/>
            </a:pPr>
            <a:r>
              <a:rPr lang="en-US" sz="2400" dirty="0">
                <a:solidFill>
                  <a:srgbClr val="15284B"/>
                </a:solidFill>
              </a:rPr>
              <a:t>Has significantly decreased resignations from ministry through the Grow in Grace mentoring program since 2010.</a:t>
            </a:r>
          </a:p>
        </p:txBody>
      </p:sp>
      <p:sp>
        <p:nvSpPr>
          <p:cNvPr id="6" name="Rounded Rectangle 5"/>
          <p:cNvSpPr/>
          <p:nvPr/>
        </p:nvSpPr>
        <p:spPr>
          <a:xfrm>
            <a:off x="-72312" y="-57150"/>
            <a:ext cx="4000500" cy="80010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556" name="Title 1"/>
          <p:cNvSpPr txBox="1">
            <a:spLocks/>
          </p:cNvSpPr>
          <p:nvPr/>
        </p:nvSpPr>
        <p:spPr bwMode="auto">
          <a:xfrm>
            <a:off x="228600"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300" dirty="0">
                <a:solidFill>
                  <a:schemeClr val="bg1"/>
                </a:solidFill>
              </a:rPr>
              <a:t>CALLED TO PREPARE</a:t>
            </a:r>
          </a:p>
        </p:txBody>
      </p:sp>
      <p:cxnSp>
        <p:nvCxnSpPr>
          <p:cNvPr id="8" name="Straight Connector 7"/>
          <p:cNvCxnSpPr/>
          <p:nvPr/>
        </p:nvCxnSpPr>
        <p:spPr>
          <a:xfrm>
            <a:off x="3733800" y="0"/>
            <a:ext cx="5410200" cy="0"/>
          </a:xfrm>
          <a:prstGeom prst="line">
            <a:avLst/>
          </a:prstGeom>
          <a:ln w="127000">
            <a:solidFill>
              <a:srgbClr val="CC66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8BF7C60-D738-3DEF-A274-FDCC334B6E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44924" y="3291377"/>
            <a:ext cx="3854152" cy="1837346"/>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187438" y="873628"/>
            <a:ext cx="4346961" cy="3771900"/>
          </a:xfrm>
        </p:spPr>
        <p:txBody>
          <a:bodyPr/>
          <a:lstStyle/>
          <a:p>
            <a:pPr eaLnBrk="1" hangingPunct="1">
              <a:buFont typeface="Arial" charset="0"/>
              <a:buNone/>
              <a:defRPr/>
            </a:pPr>
            <a:r>
              <a:rPr lang="en-US" sz="3000" spc="-113" dirty="0">
                <a:solidFill>
                  <a:srgbClr val="15284B"/>
                </a:solidFill>
                <a:cs typeface="+mn-cs"/>
              </a:rPr>
              <a:t>Pastoral Studies Institute (PSI)</a:t>
            </a:r>
          </a:p>
          <a:p>
            <a:pPr eaLnBrk="1" hangingPunct="1">
              <a:defRPr/>
            </a:pPr>
            <a:r>
              <a:rPr lang="en-US" dirty="0">
                <a:solidFill>
                  <a:srgbClr val="15284B"/>
                </a:solidFill>
              </a:rPr>
              <a:t>Guides and assists spiritual leaders around the world through pre-seminary and seminary training.</a:t>
            </a:r>
          </a:p>
          <a:p>
            <a:pPr eaLnBrk="1" hangingPunct="1">
              <a:defRPr/>
            </a:pPr>
            <a:r>
              <a:rPr lang="en-US" dirty="0">
                <a:solidFill>
                  <a:srgbClr val="15284B"/>
                </a:solidFill>
                <a:cs typeface="+mn-cs"/>
              </a:rPr>
              <a:t>David (pictured right), a PSI student, leads an online Bible study that has led to 40 East Asians from 20 cities around the world being baptized!</a:t>
            </a:r>
          </a:p>
        </p:txBody>
      </p:sp>
      <p:sp>
        <p:nvSpPr>
          <p:cNvPr id="6" name="Rounded Rectangle 5"/>
          <p:cNvSpPr/>
          <p:nvPr/>
        </p:nvSpPr>
        <p:spPr>
          <a:xfrm>
            <a:off x="-72312" y="-57150"/>
            <a:ext cx="4000500" cy="80010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556" name="Title 1"/>
          <p:cNvSpPr txBox="1">
            <a:spLocks/>
          </p:cNvSpPr>
          <p:nvPr/>
        </p:nvSpPr>
        <p:spPr bwMode="auto">
          <a:xfrm>
            <a:off x="228600"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CALLED TO PREPARE</a:t>
            </a:r>
          </a:p>
        </p:txBody>
      </p:sp>
      <p:cxnSp>
        <p:nvCxnSpPr>
          <p:cNvPr id="8" name="Straight Connector 7"/>
          <p:cNvCxnSpPr/>
          <p:nvPr/>
        </p:nvCxnSpPr>
        <p:spPr>
          <a:xfrm>
            <a:off x="3733800" y="0"/>
            <a:ext cx="5410200" cy="0"/>
          </a:xfrm>
          <a:prstGeom prst="line">
            <a:avLst/>
          </a:prstGeom>
          <a:ln w="127000">
            <a:solidFill>
              <a:srgbClr val="CC66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8F2A790-28B9-41F4-7AC5-466715F9E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602" y="1087199"/>
            <a:ext cx="3615620" cy="3558329"/>
          </a:xfrm>
          <a:prstGeom prst="rect">
            <a:avLst/>
          </a:prstGeom>
        </p:spPr>
      </p:pic>
    </p:spTree>
    <p:extLst>
      <p:ext uri="{BB962C8B-B14F-4D97-AF65-F5344CB8AC3E}">
        <p14:creationId xmlns:p14="http://schemas.microsoft.com/office/powerpoint/2010/main" val="647785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747942"/>
            <a:ext cx="8625840" cy="3771900"/>
          </a:xfrm>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Martin Luther College, New Ulm, Minn.</a:t>
            </a:r>
          </a:p>
          <a:p>
            <a:pPr lvl="1" eaLnBrk="1" hangingPunct="1">
              <a:buFont typeface="Wingdings" panose="05000000000000000000" pitchFamily="2" charset="2"/>
              <a:buChar char="§"/>
            </a:pPr>
            <a:r>
              <a:rPr lang="en-US" altLang="en-US" sz="2300" dirty="0">
                <a:solidFill>
                  <a:srgbClr val="15284B"/>
                </a:solidFill>
                <a:ea typeface="ＭＳ Ｐゴシック" panose="020B0600070205080204" pitchFamily="34" charset="-128"/>
              </a:rPr>
              <a:t>Serves 620 undergraduates and 133 graduate students.</a:t>
            </a:r>
          </a:p>
          <a:p>
            <a:pPr lvl="1" eaLnBrk="1" hangingPunct="1">
              <a:buFont typeface="Wingdings" panose="05000000000000000000" pitchFamily="2" charset="2"/>
              <a:buChar char="§"/>
            </a:pPr>
            <a:r>
              <a:rPr lang="en-US" altLang="en-US" sz="2300" dirty="0">
                <a:solidFill>
                  <a:srgbClr val="15284B"/>
                </a:solidFill>
                <a:ea typeface="ＭＳ Ｐゴシック" panose="020B0600070205080204" pitchFamily="34" charset="-128"/>
              </a:rPr>
              <a:t>Prepares men for pastoral training at the seminary and men and women for teaching and staff ministry.</a:t>
            </a:r>
          </a:p>
          <a:p>
            <a:pPr lvl="1" eaLnBrk="1" hangingPunct="1">
              <a:buFont typeface="Wingdings" panose="05000000000000000000" pitchFamily="2" charset="2"/>
              <a:buChar char="§"/>
            </a:pPr>
            <a:r>
              <a:rPr lang="en-US" altLang="en-US" sz="2300" dirty="0">
                <a:solidFill>
                  <a:srgbClr val="15284B"/>
                </a:solidFill>
                <a:ea typeface="ＭＳ Ｐゴシック" panose="020B0600070205080204" pitchFamily="34" charset="-128"/>
              </a:rPr>
              <a:t>Prepares international students for ministry in partnership with WELS mission fields.</a:t>
            </a:r>
          </a:p>
          <a:p>
            <a:pPr lvl="1" eaLnBrk="1" hangingPunct="1">
              <a:buFont typeface="Wingdings" panose="05000000000000000000" pitchFamily="2" charset="2"/>
              <a:buChar char="§"/>
            </a:pPr>
            <a:r>
              <a:rPr lang="en-US" altLang="en-US" sz="2300" dirty="0">
                <a:solidFill>
                  <a:srgbClr val="15284B"/>
                </a:solidFill>
                <a:ea typeface="ＭＳ Ｐゴシック" panose="020B0600070205080204" pitchFamily="34" charset="-128"/>
              </a:rPr>
              <a:t>Will allow members to obtain                                                               education degrees while staying                                                            in their communities through                                                                          the new Competency-Based                                                            Education program.</a:t>
            </a:r>
          </a:p>
          <a:p>
            <a:pPr lvl="1" eaLnBrk="1" hangingPunct="1">
              <a:buFont typeface="Wingdings" panose="05000000000000000000" pitchFamily="2" charset="2"/>
              <a:buChar char="§"/>
            </a:pPr>
            <a:endParaRPr lang="en-US" altLang="en-US" sz="2300" dirty="0">
              <a:solidFill>
                <a:srgbClr val="15284B"/>
              </a:solidFill>
              <a:ea typeface="ＭＳ Ｐゴシック" panose="020B0600070205080204" pitchFamily="34" charset="-128"/>
            </a:endParaRPr>
          </a:p>
          <a:p>
            <a:pPr lvl="1" eaLnBrk="1" hangingPunct="1">
              <a:buFont typeface="Wingdings" panose="05000000000000000000" pitchFamily="2" charset="2"/>
              <a:buChar char="§"/>
            </a:pPr>
            <a:endParaRPr lang="en-US" altLang="en-US" sz="2300" dirty="0">
              <a:solidFill>
                <a:srgbClr val="15284B"/>
              </a:solidFill>
              <a:ea typeface="ＭＳ Ｐゴシック" panose="020B0600070205080204" pitchFamily="34" charset="-128"/>
            </a:endParaRPr>
          </a:p>
          <a:p>
            <a:pPr lvl="1" eaLnBrk="1" hangingPunct="1">
              <a:buFont typeface="Wingdings" panose="05000000000000000000" pitchFamily="2" charset="2"/>
              <a:buChar char="§"/>
            </a:pPr>
            <a:endParaRPr lang="en-US" altLang="en-US" sz="2700" dirty="0">
              <a:solidFill>
                <a:srgbClr val="15284B"/>
              </a:solidFill>
              <a:ea typeface="ＭＳ Ｐゴシック" panose="020B0600070205080204" pitchFamily="34" charset="-128"/>
            </a:endParaRPr>
          </a:p>
        </p:txBody>
      </p:sp>
      <p:sp>
        <p:nvSpPr>
          <p:cNvPr id="6" name="Rounded Rectangle 5"/>
          <p:cNvSpPr/>
          <p:nvPr/>
        </p:nvSpPr>
        <p:spPr>
          <a:xfrm>
            <a:off x="-72312" y="-57150"/>
            <a:ext cx="4000500" cy="80010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Title 1"/>
          <p:cNvSpPr txBox="1">
            <a:spLocks/>
          </p:cNvSpPr>
          <p:nvPr/>
        </p:nvSpPr>
        <p:spPr bwMode="auto">
          <a:xfrm>
            <a:off x="228600"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300" dirty="0">
                <a:solidFill>
                  <a:schemeClr val="bg1"/>
                </a:solidFill>
              </a:rPr>
              <a:t>CALLED TO PREPARE</a:t>
            </a:r>
          </a:p>
        </p:txBody>
      </p:sp>
      <p:cxnSp>
        <p:nvCxnSpPr>
          <p:cNvPr id="9" name="Straight Connector 8"/>
          <p:cNvCxnSpPr/>
          <p:nvPr/>
        </p:nvCxnSpPr>
        <p:spPr>
          <a:xfrm>
            <a:off x="3733800" y="0"/>
            <a:ext cx="5410200" cy="0"/>
          </a:xfrm>
          <a:prstGeom prst="line">
            <a:avLst/>
          </a:prstGeom>
          <a:ln w="127000">
            <a:solidFill>
              <a:srgbClr val="CC66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06C8878-3CEA-2645-D75C-897AA2A7BF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98076" y="3251317"/>
            <a:ext cx="3847071" cy="1661525"/>
          </a:xfrm>
          <a:prstGeom prst="rect">
            <a:avLst/>
          </a:prstGeom>
        </p:spPr>
      </p:pic>
    </p:spTree>
    <p:extLst>
      <p:ext uri="{BB962C8B-B14F-4D97-AF65-F5344CB8AC3E}">
        <p14:creationId xmlns:p14="http://schemas.microsoft.com/office/powerpoint/2010/main" val="134390170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533400" y="950319"/>
            <a:ext cx="8001000" cy="1581682"/>
          </a:xfrm>
        </p:spPr>
        <p:txBody>
          <a:bodyPr/>
          <a:lstStyle/>
          <a:p>
            <a:pPr marL="0" indent="0" eaLnBrk="1" hangingPunct="1">
              <a:buNone/>
              <a:defRPr/>
            </a:pPr>
            <a:r>
              <a:rPr lang="en-US" sz="3200" spc="-113" dirty="0">
                <a:solidFill>
                  <a:srgbClr val="15284B"/>
                </a:solidFill>
              </a:rPr>
              <a:t>Luther Preparatory School, Watertown, Wis. and Michigan Lutheran Seminary, Saginaw, Mich. </a:t>
            </a:r>
            <a:r>
              <a:rPr lang="en-US" sz="3200" spc="-113" dirty="0">
                <a:solidFill>
                  <a:srgbClr val="15284B"/>
                </a:solidFill>
                <a:cs typeface="+mn-cs"/>
              </a:rPr>
              <a:t> </a:t>
            </a:r>
          </a:p>
          <a:p>
            <a:pPr eaLnBrk="1" hangingPunct="1">
              <a:buFont typeface="Arial" charset="0"/>
              <a:buChar char="•"/>
              <a:defRPr/>
            </a:pPr>
            <a:endParaRPr lang="en-US" dirty="0">
              <a:solidFill>
                <a:srgbClr val="15284B"/>
              </a:solidFill>
              <a:cs typeface="+mn-cs"/>
            </a:endParaRPr>
          </a:p>
        </p:txBody>
      </p:sp>
      <p:sp>
        <p:nvSpPr>
          <p:cNvPr id="7" name="Rounded Rectangle 6"/>
          <p:cNvSpPr/>
          <p:nvPr/>
        </p:nvSpPr>
        <p:spPr>
          <a:xfrm>
            <a:off x="-72312" y="-57150"/>
            <a:ext cx="4000500" cy="80010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Title 1"/>
          <p:cNvSpPr txBox="1">
            <a:spLocks/>
          </p:cNvSpPr>
          <p:nvPr/>
        </p:nvSpPr>
        <p:spPr bwMode="auto">
          <a:xfrm>
            <a:off x="228600"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300" dirty="0">
                <a:solidFill>
                  <a:schemeClr val="bg1"/>
                </a:solidFill>
              </a:rPr>
              <a:t>CALLED TO PREPARE</a:t>
            </a:r>
          </a:p>
        </p:txBody>
      </p:sp>
      <p:cxnSp>
        <p:nvCxnSpPr>
          <p:cNvPr id="9" name="Straight Connector 8"/>
          <p:cNvCxnSpPr/>
          <p:nvPr/>
        </p:nvCxnSpPr>
        <p:spPr>
          <a:xfrm>
            <a:off x="3733800" y="0"/>
            <a:ext cx="5410200" cy="0"/>
          </a:xfrm>
          <a:prstGeom prst="line">
            <a:avLst/>
          </a:prstGeom>
          <a:ln w="127000">
            <a:solidFill>
              <a:srgbClr val="CC66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2E8FB89-0A1F-4E39-9C0D-07595E4E4CC2}"/>
              </a:ext>
            </a:extLst>
          </p:cNvPr>
          <p:cNvSpPr txBox="1"/>
          <p:nvPr/>
        </p:nvSpPr>
        <p:spPr>
          <a:xfrm>
            <a:off x="524256" y="2220435"/>
            <a:ext cx="7585165" cy="2954655"/>
          </a:xfrm>
          <a:prstGeom prst="rect">
            <a:avLst/>
          </a:prstGeom>
          <a:noFill/>
        </p:spPr>
        <p:txBody>
          <a:bodyPr wrap="square" rtlCol="0">
            <a:spAutoFit/>
          </a:bodyPr>
          <a:lstStyle/>
          <a:p>
            <a:pPr marL="556895" lvl="1" indent="-213995" eaLnBrk="1" hangingPunct="1">
              <a:buFont typeface="Wingdings" charset="2"/>
              <a:buChar char="§"/>
              <a:defRPr/>
            </a:pPr>
            <a:r>
              <a:rPr lang="en-US" sz="2800" dirty="0">
                <a:solidFill>
                  <a:srgbClr val="15284B"/>
                </a:solidFill>
              </a:rPr>
              <a:t>Prepare high school students for future service as pastors, teachers, staff ministers, and congregational           leaders.</a:t>
            </a:r>
            <a:endParaRPr lang="en-US" sz="2800" dirty="0">
              <a:solidFill>
                <a:srgbClr val="15284B"/>
              </a:solidFill>
              <a:cs typeface="Calibri"/>
            </a:endParaRPr>
          </a:p>
          <a:p>
            <a:pPr marL="556895" lvl="1" indent="-213995" eaLnBrk="1" hangingPunct="1">
              <a:buFont typeface="Wingdings" charset="2"/>
              <a:buChar char="§"/>
              <a:defRPr/>
            </a:pPr>
            <a:r>
              <a:rPr lang="en-US" sz="2800" dirty="0">
                <a:solidFill>
                  <a:srgbClr val="15284B"/>
                </a:solidFill>
              </a:rPr>
              <a:t>Serve 411 students at LPS                     and 192 at MLS.</a:t>
            </a:r>
            <a:endParaRPr lang="en-US" sz="2800" dirty="0">
              <a:solidFill>
                <a:srgbClr val="15284B"/>
              </a:solidFill>
              <a:cs typeface="Calibri"/>
            </a:endParaRPr>
          </a:p>
          <a:p>
            <a:endParaRPr lang="en-US" dirty="0"/>
          </a:p>
        </p:txBody>
      </p:sp>
      <p:pic>
        <p:nvPicPr>
          <p:cNvPr id="4" name="Picture 3">
            <a:extLst>
              <a:ext uri="{FF2B5EF4-FFF2-40B4-BE49-F238E27FC236}">
                <a16:creationId xmlns:a16="http://schemas.microsoft.com/office/drawing/2014/main" id="{4EF24478-903A-541B-0B61-87CEEF705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874" y="3482319"/>
            <a:ext cx="2875125" cy="1661182"/>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609599" y="861822"/>
            <a:ext cx="8015417" cy="1981200"/>
          </a:xfrm>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HOME MISSIONS</a:t>
            </a: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Launched 100 Missions in 10 Years initiative to open 100 new missions and enhance 75 existing missions over the next 10 years. </a:t>
            </a: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Approved 10 new home missions and 10 enhancements in 2023.</a:t>
            </a: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Supported 145 home mission congregations.</a:t>
            </a:r>
          </a:p>
        </p:txBody>
      </p:sp>
      <p:sp>
        <p:nvSpPr>
          <p:cNvPr id="5" name="Rounded Rectangle 4"/>
          <p:cNvSpPr/>
          <p:nvPr/>
        </p:nvSpPr>
        <p:spPr>
          <a:xfrm>
            <a:off x="-76200" y="-57150"/>
            <a:ext cx="4362450" cy="80010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172" name="Title 1"/>
          <p:cNvSpPr>
            <a:spLocks noGrp="1"/>
          </p:cNvSpPr>
          <p:nvPr>
            <p:ph type="title"/>
          </p:nvPr>
        </p:nvSpPr>
        <p:spPr>
          <a:xfrm>
            <a:off x="152400" y="-57150"/>
            <a:ext cx="4686300" cy="857250"/>
          </a:xfrm>
        </p:spPr>
        <p:txBody>
          <a:bodyPr/>
          <a:lstStyle/>
          <a:p>
            <a:pPr algn="l" eaLnBrk="1" hangingPunct="1"/>
            <a:r>
              <a:rPr lang="en-US" altLang="en-US" dirty="0">
                <a:solidFill>
                  <a:schemeClr val="bg1"/>
                </a:solidFill>
                <a:ea typeface="ＭＳ Ｐゴシック" panose="020B0600070205080204" pitchFamily="34" charset="-128"/>
              </a:rPr>
              <a:t>CALLED TO PROCLAIM</a:t>
            </a:r>
          </a:p>
        </p:txBody>
      </p:sp>
      <p:cxnSp>
        <p:nvCxnSpPr>
          <p:cNvPr id="7" name="Straight Connector 6"/>
          <p:cNvCxnSpPr/>
          <p:nvPr/>
        </p:nvCxnSpPr>
        <p:spPr>
          <a:xfrm>
            <a:off x="4038600" y="0"/>
            <a:ext cx="5105400" cy="0"/>
          </a:xfrm>
          <a:prstGeom prst="line">
            <a:avLst/>
          </a:prstGeom>
          <a:ln w="127000">
            <a:solidFill>
              <a:srgbClr val="00666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609599" y="861822"/>
            <a:ext cx="8015417" cy="1981200"/>
          </a:xfrm>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CAMPUS MINISTRY</a:t>
            </a:r>
          </a:p>
          <a:p>
            <a:pPr marL="342900" lvl="1" indent="0" eaLnBrk="1" hangingPunct="1">
              <a:buNone/>
            </a:pPr>
            <a:r>
              <a:rPr lang="en-US" altLang="en-US" sz="2800" dirty="0">
                <a:solidFill>
                  <a:srgbClr val="15284B"/>
                </a:solidFill>
                <a:ea typeface="ＭＳ Ｐゴシック" panose="020B0600070205080204" pitchFamily="34" charset="-128"/>
              </a:rPr>
              <a:t>WELS Home Missions assists hundreds of congregations with campus ministry programs.</a:t>
            </a:r>
          </a:p>
          <a:p>
            <a:pPr lvl="1" eaLnBrk="1" hangingPunct="1">
              <a:buFont typeface="Wingdings" panose="05000000000000000000" pitchFamily="2" charset="2"/>
              <a:buChar char="§"/>
            </a:pPr>
            <a:endParaRPr lang="en-US" altLang="en-US" sz="2800" dirty="0">
              <a:solidFill>
                <a:srgbClr val="15284B"/>
              </a:solidFill>
              <a:ea typeface="ＭＳ Ｐゴシック" panose="020B0600070205080204" pitchFamily="34" charset="-128"/>
            </a:endParaRPr>
          </a:p>
        </p:txBody>
      </p:sp>
      <p:sp>
        <p:nvSpPr>
          <p:cNvPr id="5" name="Rounded Rectangle 4"/>
          <p:cNvSpPr/>
          <p:nvPr/>
        </p:nvSpPr>
        <p:spPr>
          <a:xfrm>
            <a:off x="-76200" y="-57150"/>
            <a:ext cx="4362450" cy="80010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172" name="Title 1"/>
          <p:cNvSpPr>
            <a:spLocks noGrp="1"/>
          </p:cNvSpPr>
          <p:nvPr>
            <p:ph type="title"/>
          </p:nvPr>
        </p:nvSpPr>
        <p:spPr>
          <a:xfrm>
            <a:off x="152400" y="-57150"/>
            <a:ext cx="4686300" cy="857250"/>
          </a:xfrm>
        </p:spPr>
        <p:txBody>
          <a:bodyPr/>
          <a:lstStyle/>
          <a:p>
            <a:pPr algn="l" eaLnBrk="1" hangingPunct="1"/>
            <a:r>
              <a:rPr lang="en-US" altLang="en-US" dirty="0">
                <a:solidFill>
                  <a:schemeClr val="bg1"/>
                </a:solidFill>
                <a:ea typeface="ＭＳ Ｐゴシック" panose="020B0600070205080204" pitchFamily="34" charset="-128"/>
              </a:rPr>
              <a:t>CALLED TO PROCLAIM</a:t>
            </a:r>
          </a:p>
        </p:txBody>
      </p:sp>
      <p:cxnSp>
        <p:nvCxnSpPr>
          <p:cNvPr id="7" name="Straight Connector 6"/>
          <p:cNvCxnSpPr/>
          <p:nvPr/>
        </p:nvCxnSpPr>
        <p:spPr>
          <a:xfrm>
            <a:off x="4038600" y="0"/>
            <a:ext cx="5105400" cy="0"/>
          </a:xfrm>
          <a:prstGeom prst="line">
            <a:avLst/>
          </a:prstGeom>
          <a:ln w="127000">
            <a:solidFill>
              <a:srgbClr val="006666"/>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55714CB-AB95-C9F9-768F-F917134CF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27" y="2702940"/>
            <a:ext cx="7140546" cy="2358180"/>
          </a:xfrm>
          <a:prstGeom prst="rect">
            <a:avLst/>
          </a:prstGeom>
        </p:spPr>
      </p:pic>
    </p:spTree>
    <p:extLst>
      <p:ext uri="{BB962C8B-B14F-4D97-AF65-F5344CB8AC3E}">
        <p14:creationId xmlns:p14="http://schemas.microsoft.com/office/powerpoint/2010/main" val="199247974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533399" y="990600"/>
            <a:ext cx="8149128" cy="3486150"/>
          </a:xfrm>
          <a:noFill/>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WORLD MISSIONS</a:t>
            </a:r>
          </a:p>
          <a:p>
            <a:pPr marL="556895" lvl="1" indent="-213995"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Conducts gospel outreach in 45 countries and is exploring opportunities in 19 additional countries.</a:t>
            </a:r>
            <a:endParaRPr lang="en-US" altLang="en-US" sz="2800" dirty="0">
              <a:solidFill>
                <a:srgbClr val="15284B"/>
              </a:solidFill>
              <a:ea typeface="ＭＳ Ｐゴシック" panose="020B0600070205080204" pitchFamily="34" charset="-128"/>
              <a:cs typeface="Calibri"/>
            </a:endParaRPr>
          </a:p>
          <a:p>
            <a:pPr marL="556895" lvl="1" indent="-213995"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cs typeface="Calibri"/>
              </a:rPr>
              <a:t>Forty-four missionaries partner with more than 400 national pastors to conduct outreach and train more than 380 students for                                service in Christ’s kingdom.</a:t>
            </a:r>
          </a:p>
          <a:p>
            <a:pPr marL="556895" lvl="1" indent="-213995" eaLnBrk="1" hangingPunct="1">
              <a:buFont typeface="Wingdings" panose="05000000000000000000" pitchFamily="2" charset="2"/>
              <a:buChar char="§"/>
            </a:pPr>
            <a:endParaRPr lang="en-US" altLang="en-US" sz="2800" dirty="0">
              <a:solidFill>
                <a:srgbClr val="15284B"/>
              </a:solidFill>
              <a:ea typeface="ＭＳ Ｐゴシック" panose="020B0600070205080204" pitchFamily="34" charset="-128"/>
              <a:cs typeface="Calibri"/>
            </a:endParaRPr>
          </a:p>
          <a:p>
            <a:pPr marL="342900" lvl="1" indent="0" eaLnBrk="1" hangingPunct="1">
              <a:buNone/>
            </a:pPr>
            <a:endParaRPr lang="en-US" altLang="en-US" sz="2800" dirty="0">
              <a:solidFill>
                <a:srgbClr val="15284B"/>
              </a:solidFill>
              <a:ea typeface="ＭＳ Ｐゴシック" panose="020B0600070205080204" pitchFamily="34" charset="-128"/>
            </a:endParaRPr>
          </a:p>
        </p:txBody>
      </p:sp>
      <p:sp>
        <p:nvSpPr>
          <p:cNvPr id="9" name="Rounded Rectangle 8"/>
          <p:cNvSpPr/>
          <p:nvPr/>
        </p:nvSpPr>
        <p:spPr>
          <a:xfrm>
            <a:off x="-68910" y="-57150"/>
            <a:ext cx="4286250" cy="80010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Title 1"/>
          <p:cNvSpPr>
            <a:spLocks noGrp="1"/>
          </p:cNvSpPr>
          <p:nvPr>
            <p:ph type="title"/>
          </p:nvPr>
        </p:nvSpPr>
        <p:spPr>
          <a:xfrm>
            <a:off x="152400" y="-57150"/>
            <a:ext cx="4914900" cy="857250"/>
          </a:xfrm>
        </p:spPr>
        <p:txBody>
          <a:bodyPr/>
          <a:lstStyle/>
          <a:p>
            <a:pPr algn="l" eaLnBrk="1" hangingPunct="1"/>
            <a:r>
              <a:rPr lang="en-US" altLang="en-US" dirty="0">
                <a:solidFill>
                  <a:schemeClr val="bg1"/>
                </a:solidFill>
                <a:ea typeface="ＭＳ Ｐゴシック" panose="020B0600070205080204" pitchFamily="34" charset="-128"/>
              </a:rPr>
              <a:t>CALLED TO PROCLAIM</a:t>
            </a:r>
          </a:p>
        </p:txBody>
      </p:sp>
      <p:cxnSp>
        <p:nvCxnSpPr>
          <p:cNvPr id="12" name="Straight Connector 11"/>
          <p:cNvCxnSpPr/>
          <p:nvPr/>
        </p:nvCxnSpPr>
        <p:spPr>
          <a:xfrm>
            <a:off x="4038600" y="0"/>
            <a:ext cx="5105400" cy="0"/>
          </a:xfrm>
          <a:prstGeom prst="line">
            <a:avLst/>
          </a:prstGeom>
          <a:ln w="127000">
            <a:solidFill>
              <a:srgbClr val="006666"/>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CFC9890-B18A-D2F6-BFEC-78BD7541CB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9857" y="3582883"/>
            <a:ext cx="2932670" cy="1560617"/>
          </a:xfrm>
          <a:prstGeom prst="rect">
            <a:avLst/>
          </a:prstGeom>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SharedWithUsers xmlns="bdce1381-54c6-4e94-9768-2f8de58d8427">
      <UserInfo>
        <DisplayName>Briana Lambrecht</DisplayName>
        <AccountId>65</AccountId>
        <AccountType/>
      </UserInfo>
      <UserInfo>
        <DisplayName>Julie Wietzke</DisplayName>
        <AccountId>63</AccountId>
        <AccountType/>
      </UserInfo>
      <UserInfo>
        <DisplayName>Kurt Lueneburg</DisplayName>
        <AccountId>21</AccountId>
        <AccountType/>
      </UserInfo>
      <UserInfo>
        <DisplayName>Lee Hitter</DisplayName>
        <AccountId>62</AccountId>
        <AccountType/>
      </UserInfo>
      <UserInfo>
        <DisplayName>Nicole Balza</DisplayName>
        <AccountId>139</AccountId>
        <AccountType/>
      </UserInfo>
      <UserInfo>
        <DisplayName>Amanda Klemp</DisplayName>
        <AccountId>149</AccountId>
        <AccountType/>
      </UserInfo>
      <UserInfo>
        <DisplayName>Adam Goede</DisplayName>
        <AccountId>17</AccountId>
        <AccountType/>
      </UserInfo>
    </SharedWithUsers>
    <lcf76f155ced4ddcb4097134ff3c332f xmlns="160cd40c-04f1-4fc0-909f-d8eabc64c705">
      <Terms xmlns="http://schemas.microsoft.com/office/infopath/2007/PartnerControls"/>
    </lcf76f155ced4ddcb4097134ff3c332f>
    <TaxCatchAll xmlns="9d1aa794-ada9-4a3e-9c2a-189f245fcbb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6E88FFD282F3C945BDA464E8B29FCC92" ma:contentTypeVersion="17" ma:contentTypeDescription="Create a new document." ma:contentTypeScope="" ma:versionID="debbe56aab8995b13f811a77963a76e0">
  <xsd:schema xmlns:xsd="http://www.w3.org/2001/XMLSchema" xmlns:xs="http://www.w3.org/2001/XMLSchema" xmlns:p="http://schemas.microsoft.com/office/2006/metadata/properties" xmlns:ns2="bdce1381-54c6-4e94-9768-2f8de58d8427" xmlns:ns3="160cd40c-04f1-4fc0-909f-d8eabc64c705" xmlns:ns4="9d1aa794-ada9-4a3e-9c2a-189f245fcbb8" targetNamespace="http://schemas.microsoft.com/office/2006/metadata/properties" ma:root="true" ma:fieldsID="86c430c7b939996faa8d5128238c4f98" ns2:_="" ns3:_="" ns4:_="">
    <xsd:import namespace="bdce1381-54c6-4e94-9768-2f8de58d8427"/>
    <xsd:import namespace="160cd40c-04f1-4fc0-909f-d8eabc64c705"/>
    <xsd:import namespace="9d1aa794-ada9-4a3e-9c2a-189f245fcbb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4: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ce1381-54c6-4e94-9768-2f8de58d842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0cd40c-04f1-4fc0-909f-d8eabc64c70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8f47af6-b702-401e-bd31-75c3f6f41437}" ma:internalName="TaxCatchAll" ma:showField="CatchAllData" ma:web="bdce1381-54c6-4e94-9768-2f8de58d8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61322A-CB12-439D-8B26-4E3B40EF20A6}">
  <ds:schemaRefs>
    <ds:schemaRef ds:uri="http://schemas.microsoft.com/office/2006/metadata/longProperties"/>
  </ds:schemaRefs>
</ds:datastoreItem>
</file>

<file path=customXml/itemProps2.xml><?xml version="1.0" encoding="utf-8"?>
<ds:datastoreItem xmlns:ds="http://schemas.openxmlformats.org/officeDocument/2006/customXml" ds:itemID="{740775AF-789F-413C-BB3E-3E98C2EE2D0A}">
  <ds:schemaRefs>
    <ds:schemaRef ds:uri="http://schemas.microsoft.com/office/2006/documentManagement/types"/>
    <ds:schemaRef ds:uri="http://purl.org/dc/dcmitype/"/>
    <ds:schemaRef ds:uri="160cd40c-04f1-4fc0-909f-d8eabc64c705"/>
    <ds:schemaRef ds:uri="http://schemas.microsoft.com/office/infopath/2007/PartnerControls"/>
    <ds:schemaRef ds:uri="http://schemas.microsoft.com/office/2006/metadata/properties"/>
    <ds:schemaRef ds:uri="http://www.w3.org/XML/1998/namespace"/>
    <ds:schemaRef ds:uri="9d1aa794-ada9-4a3e-9c2a-189f245fcbb8"/>
    <ds:schemaRef ds:uri="http://purl.org/dc/elements/1.1/"/>
    <ds:schemaRef ds:uri="bdce1381-54c6-4e94-9768-2f8de58d8427"/>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F872276C-E547-4BFF-98A0-5CF81E2C9AE9}">
  <ds:schemaRefs>
    <ds:schemaRef ds:uri="http://schemas.microsoft.com/sharepoint/v3/contenttype/forms"/>
  </ds:schemaRefs>
</ds:datastoreItem>
</file>

<file path=customXml/itemProps4.xml><?xml version="1.0" encoding="utf-8"?>
<ds:datastoreItem xmlns:ds="http://schemas.openxmlformats.org/officeDocument/2006/customXml" ds:itemID="{6098A5A9-6CDF-41AC-96D5-890BC0CF19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ce1381-54c6-4e94-9768-2f8de58d8427"/>
    <ds:schemaRef ds:uri="160cd40c-04f1-4fc0-909f-d8eabc64c705"/>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Breeze.thmx</Template>
  <TotalTime>4043</TotalTime>
  <Words>2029</Words>
  <Application>Microsoft Office PowerPoint</Application>
  <PresentationFormat>On-screen Show (16:9)</PresentationFormat>
  <Paragraphs>178</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Times New Roman</vt:lpstr>
      <vt:lpstr>Wingdings</vt:lpstr>
      <vt:lpstr>Office Theme</vt:lpstr>
      <vt:lpstr>PowerPoint Presentation</vt:lpstr>
      <vt:lpstr>Message from the President</vt:lpstr>
      <vt:lpstr>PowerPoint Presentation</vt:lpstr>
      <vt:lpstr>PowerPoint Presentation</vt:lpstr>
      <vt:lpstr>PowerPoint Presentation</vt:lpstr>
      <vt:lpstr>PowerPoint Presentation</vt:lpstr>
      <vt:lpstr>CALLED TO PROCLAIM</vt:lpstr>
      <vt:lpstr>CALLED TO PROCLAIM</vt:lpstr>
      <vt:lpstr>CALLED TO PROCLAIM</vt:lpstr>
      <vt:lpstr>CALLED TO PROCLAIM</vt:lpstr>
      <vt:lpstr>CALLED TO PROCLAIM</vt:lpstr>
      <vt:lpstr>CALLED TO PROCLAIM</vt:lpstr>
      <vt:lpstr>CALLED TO PROCLAIM</vt:lpstr>
      <vt:lpstr>CALLED TO PROCLAIM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WELS in brief</vt:lpstr>
      <vt:lpstr>WELS in brief</vt:lpstr>
      <vt:lpstr>WELS in brief</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Briana Lambrecht</dc:creator>
  <cp:lastModifiedBy>Adam Goede</cp:lastModifiedBy>
  <cp:revision>2</cp:revision>
  <dcterms:created xsi:type="dcterms:W3CDTF">2015-12-09T17:19:11Z</dcterms:created>
  <dcterms:modified xsi:type="dcterms:W3CDTF">2024-01-15T15:23:51Z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isplay_urn:schemas-microsoft-com:office:office#Editor">
    <vt:lpwstr>Adam Goede</vt:lpwstr>
  </property>
  <property fmtid="{D5CDD505-2E9C-101B-9397-08002B2CF9AE}" pid="4" name="xd_Signature">
    <vt:lpwstr/>
  </property>
  <property fmtid="{D5CDD505-2E9C-101B-9397-08002B2CF9AE}" pid="5" name="TemplateUrl">
    <vt:lpwstr/>
  </property>
  <property fmtid="{D5CDD505-2E9C-101B-9397-08002B2CF9AE}" pid="6" name="xd_ProgID">
    <vt:lpwstr/>
  </property>
  <property fmtid="{D5CDD505-2E9C-101B-9397-08002B2CF9AE}" pid="7" name="display_urn:schemas-microsoft-com:office:office#Author">
    <vt:lpwstr>Adam Goede</vt:lpwstr>
  </property>
  <property fmtid="{D5CDD505-2E9C-101B-9397-08002B2CF9AE}" pid="8" name="ContentTypeId">
    <vt:lpwstr>0x0101006E88FFD282F3C945BDA464E8B29FCC92</vt:lpwstr>
  </property>
  <property fmtid="{D5CDD505-2E9C-101B-9397-08002B2CF9AE}" pid="9" name="MediaServiceImageTags">
    <vt:lpwstr/>
  </property>
</Properties>
</file>