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4"/>
  </p:notesMasterIdLst>
  <p:sldIdLst>
    <p:sldId id="323" r:id="rId6"/>
    <p:sldId id="277" r:id="rId7"/>
    <p:sldId id="288" r:id="rId8"/>
    <p:sldId id="357" r:id="rId9"/>
    <p:sldId id="263" r:id="rId10"/>
    <p:sldId id="289" r:id="rId11"/>
    <p:sldId id="358" r:id="rId12"/>
    <p:sldId id="309" r:id="rId13"/>
    <p:sldId id="310" r:id="rId14"/>
    <p:sldId id="348" r:id="rId15"/>
    <p:sldId id="359" r:id="rId16"/>
    <p:sldId id="353" r:id="rId17"/>
    <p:sldId id="283" r:id="rId18"/>
    <p:sldId id="347" r:id="rId19"/>
    <p:sldId id="328" r:id="rId20"/>
    <p:sldId id="354" r:id="rId21"/>
    <p:sldId id="362" r:id="rId22"/>
    <p:sldId id="360" r:id="rId23"/>
    <p:sldId id="336" r:id="rId24"/>
    <p:sldId id="351" r:id="rId25"/>
    <p:sldId id="295" r:id="rId26"/>
    <p:sldId id="356" r:id="rId27"/>
    <p:sldId id="343" r:id="rId28"/>
    <p:sldId id="315" r:id="rId29"/>
    <p:sldId id="286" r:id="rId30"/>
    <p:sldId id="298" r:id="rId31"/>
    <p:sldId id="352" r:id="rId32"/>
    <p:sldId id="361" r:id="rId33"/>
  </p:sldIdLst>
  <p:sldSz cx="9144000" cy="5143500" type="screen16x9"/>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592" userDrawn="1">
          <p15:clr>
            <a:srgbClr val="A4A3A4"/>
          </p15:clr>
        </p15:guide>
        <p15:guide id="2" orient="horz" pos="2808" userDrawn="1">
          <p15:clr>
            <a:srgbClr val="A4A3A4"/>
          </p15:clr>
        </p15:guide>
        <p15:guide id="3" pos="292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42047D8-FB7F-3CF5-565C-1914418A5165}" name="Kurt Lueneburg" initials="KL" userId="S::Kurt.Lueneburg@wels.net::87948e5c-bd4f-4158-bdcf-8ecabe171bd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urt" initials="K" lastIdx="8" clrIdx="0"/>
  <p:cmAuthor id="2" name="Adam" initials="A" lastIdx="4" clrIdx="1"/>
  <p:cmAuthor id="3" name="Kurt Lueneburg" initials="KL" lastIdx="12" clrIdx="2">
    <p:extLst>
      <p:ext uri="{19B8F6BF-5375-455C-9EA6-DF929625EA0E}">
        <p15:presenceInfo xmlns:p15="http://schemas.microsoft.com/office/powerpoint/2012/main" userId="S-1-5-21-2106337540-871508649-1532313055-4027" providerId="AD"/>
      </p:ext>
    </p:extLst>
  </p:cmAuthor>
  <p:cmAuthor id="4" name="Adam Goede" initials="AG" lastIdx="9" clrIdx="3">
    <p:extLst>
      <p:ext uri="{19B8F6BF-5375-455C-9EA6-DF929625EA0E}">
        <p15:presenceInfo xmlns:p15="http://schemas.microsoft.com/office/powerpoint/2012/main" userId="S-1-5-21-2106337540-871508649-1532313055-2951" providerId="AD"/>
      </p:ext>
    </p:extLst>
  </p:cmAuthor>
  <p:cmAuthor id="5" name="Kurt Lueneburg" initials="KL [2]" lastIdx="16" clrIdx="4">
    <p:extLst>
      <p:ext uri="{19B8F6BF-5375-455C-9EA6-DF929625EA0E}">
        <p15:presenceInfo xmlns:p15="http://schemas.microsoft.com/office/powerpoint/2012/main" userId="S::Kurt.Lueneburg@wels.net::87948e5c-bd4f-4158-bdcf-8ecabe171bdb" providerId="AD"/>
      </p:ext>
    </p:extLst>
  </p:cmAuthor>
  <p:cmAuthor id="6" name="Adam Goede" initials="AG [2]" lastIdx="3" clrIdx="5">
    <p:extLst>
      <p:ext uri="{19B8F6BF-5375-455C-9EA6-DF929625EA0E}">
        <p15:presenceInfo xmlns:p15="http://schemas.microsoft.com/office/powerpoint/2012/main" userId="S::adam.goede@wels.net::1adf03b5-6465-4170-a090-1a3f40b9196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a:srgbClr val="15284B"/>
    <a:srgbClr val="323E1A"/>
    <a:srgbClr val="FF9900"/>
    <a:srgbClr val="006666"/>
    <a:srgbClr val="CC6600"/>
    <a:srgbClr val="990033"/>
    <a:srgbClr val="669900"/>
    <a:srgbClr val="9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DC7B94-9B7D-42C9-A990-D3A0AD3EC7EE}" v="6" dt="2023-01-06T17:44:03.9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77467" autoAdjust="0"/>
  </p:normalViewPr>
  <p:slideViewPr>
    <p:cSldViewPr snapToGrid="0">
      <p:cViewPr varScale="1">
        <p:scale>
          <a:sx n="79" d="100"/>
          <a:sy n="79" d="100"/>
        </p:scale>
        <p:origin x="108" y="708"/>
      </p:cViewPr>
      <p:guideLst>
        <p:guide orient="horz" pos="2592"/>
        <p:guide orient="horz" pos="2808"/>
        <p:guide pos="292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notesMaster" Target="notesMasters/notesMaster1.xml"/><Relationship Id="rId42"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am Goede" userId="1adf03b5-6465-4170-a090-1a3f40b9196d" providerId="ADAL" clId="{09DC7B94-9B7D-42C9-A990-D3A0AD3EC7EE}"/>
    <pc:docChg chg="undo custSel addSld delSld modSld sldOrd">
      <pc:chgData name="Adam Goede" userId="1adf03b5-6465-4170-a090-1a3f40b9196d" providerId="ADAL" clId="{09DC7B94-9B7D-42C9-A990-D3A0AD3EC7EE}" dt="2023-01-06T17:44:03.981" v="11136" actId="1035"/>
      <pc:docMkLst>
        <pc:docMk/>
      </pc:docMkLst>
      <pc:sldChg chg="addSp delSp modSp mod ord modNotesTx">
        <pc:chgData name="Adam Goede" userId="1adf03b5-6465-4170-a090-1a3f40b9196d" providerId="ADAL" clId="{09DC7B94-9B7D-42C9-A990-D3A0AD3EC7EE}" dt="2023-01-06T17:40:59.508" v="11044" actId="20577"/>
        <pc:sldMkLst>
          <pc:docMk/>
          <pc:sldMk cId="0" sldId="263"/>
        </pc:sldMkLst>
        <pc:spChg chg="mod">
          <ac:chgData name="Adam Goede" userId="1adf03b5-6465-4170-a090-1a3f40b9196d" providerId="ADAL" clId="{09DC7B94-9B7D-42C9-A990-D3A0AD3EC7EE}" dt="2023-01-06T17:40:59.508" v="11044" actId="20577"/>
          <ac:spMkLst>
            <pc:docMk/>
            <pc:sldMk cId="0" sldId="263"/>
            <ac:spMk id="4098" creationId="{00000000-0000-0000-0000-000000000000}"/>
          </ac:spMkLst>
        </pc:spChg>
        <pc:picChg chg="add mod">
          <ac:chgData name="Adam Goede" userId="1adf03b5-6465-4170-a090-1a3f40b9196d" providerId="ADAL" clId="{09DC7B94-9B7D-42C9-A990-D3A0AD3EC7EE}" dt="2022-12-28T21:38:05.371" v="1971" actId="14100"/>
          <ac:picMkLst>
            <pc:docMk/>
            <pc:sldMk cId="0" sldId="263"/>
            <ac:picMk id="3" creationId="{2FFEE695-3E93-4A17-0BEB-2FD9D1414CC8}"/>
          </ac:picMkLst>
        </pc:picChg>
        <pc:picChg chg="del">
          <ac:chgData name="Adam Goede" userId="1adf03b5-6465-4170-a090-1a3f40b9196d" providerId="ADAL" clId="{09DC7B94-9B7D-42C9-A990-D3A0AD3EC7EE}" dt="2022-12-28T21:06:44.985" v="1534" actId="478"/>
          <ac:picMkLst>
            <pc:docMk/>
            <pc:sldMk cId="0" sldId="263"/>
            <ac:picMk id="4" creationId="{66D63248-64EC-4C64-9758-5B15D46EAE05}"/>
          </ac:picMkLst>
        </pc:picChg>
      </pc:sldChg>
      <pc:sldChg chg="addSp delSp modSp mod setBg delCm modNotesTx">
        <pc:chgData name="Adam Goede" userId="1adf03b5-6465-4170-a090-1a3f40b9196d" providerId="ADAL" clId="{09DC7B94-9B7D-42C9-A990-D3A0AD3EC7EE}" dt="2023-01-06T15:49:58.936" v="10506"/>
        <pc:sldMkLst>
          <pc:docMk/>
          <pc:sldMk cId="0" sldId="277"/>
        </pc:sldMkLst>
        <pc:spChg chg="add mod">
          <ac:chgData name="Adam Goede" userId="1adf03b5-6465-4170-a090-1a3f40b9196d" providerId="ADAL" clId="{09DC7B94-9B7D-42C9-A990-D3A0AD3EC7EE}" dt="2022-12-28T20:36:35.978" v="509" actId="1036"/>
          <ac:spMkLst>
            <pc:docMk/>
            <pc:sldMk cId="0" sldId="277"/>
            <ac:spMk id="5" creationId="{17F12523-090E-8F6A-B2A2-6AA3DA4D3A40}"/>
          </ac:spMkLst>
        </pc:spChg>
        <pc:spChg chg="mod ord">
          <ac:chgData name="Adam Goede" userId="1adf03b5-6465-4170-a090-1a3f40b9196d" providerId="ADAL" clId="{09DC7B94-9B7D-42C9-A990-D3A0AD3EC7EE}" dt="2022-12-30T15:34:55.589" v="9812" actId="207"/>
          <ac:spMkLst>
            <pc:docMk/>
            <pc:sldMk cId="0" sldId="277"/>
            <ac:spMk id="3075" creationId="{00000000-0000-0000-0000-000000000000}"/>
          </ac:spMkLst>
        </pc:spChg>
        <pc:spChg chg="mod">
          <ac:chgData name="Adam Goede" userId="1adf03b5-6465-4170-a090-1a3f40b9196d" providerId="ADAL" clId="{09DC7B94-9B7D-42C9-A990-D3A0AD3EC7EE}" dt="2022-12-30T15:35:14.317" v="9813" actId="207"/>
          <ac:spMkLst>
            <pc:docMk/>
            <pc:sldMk cId="0" sldId="277"/>
            <ac:spMk id="5122" creationId="{00000000-0000-0000-0000-000000000000}"/>
          </ac:spMkLst>
        </pc:spChg>
        <pc:spChg chg="add del">
          <ac:chgData name="Adam Goede" userId="1adf03b5-6465-4170-a090-1a3f40b9196d" providerId="ADAL" clId="{09DC7B94-9B7D-42C9-A990-D3A0AD3EC7EE}" dt="2022-12-28T20:35:13.938" v="493" actId="26606"/>
          <ac:spMkLst>
            <pc:docMk/>
            <pc:sldMk cId="0" sldId="277"/>
            <ac:spMk id="5127" creationId="{8108D317-7CBD-4897-BD1F-959436D2A3BE}"/>
          </ac:spMkLst>
        </pc:spChg>
        <pc:spChg chg="add del">
          <ac:chgData name="Adam Goede" userId="1adf03b5-6465-4170-a090-1a3f40b9196d" providerId="ADAL" clId="{09DC7B94-9B7D-42C9-A990-D3A0AD3EC7EE}" dt="2022-12-28T20:35:13.938" v="493" actId="26606"/>
          <ac:spMkLst>
            <pc:docMk/>
            <pc:sldMk cId="0" sldId="277"/>
            <ac:spMk id="5129" creationId="{D6297641-8B9F-4767-9606-8A11313227BF}"/>
          </ac:spMkLst>
        </pc:spChg>
        <pc:spChg chg="add del">
          <ac:chgData name="Adam Goede" userId="1adf03b5-6465-4170-a090-1a3f40b9196d" providerId="ADAL" clId="{09DC7B94-9B7D-42C9-A990-D3A0AD3EC7EE}" dt="2022-12-28T20:35:13.938" v="493" actId="26606"/>
          <ac:spMkLst>
            <pc:docMk/>
            <pc:sldMk cId="0" sldId="277"/>
            <ac:spMk id="5131" creationId="{D8F3CA65-EA00-46B4-9616-39E6853F7BED}"/>
          </ac:spMkLst>
        </pc:spChg>
        <pc:spChg chg="add">
          <ac:chgData name="Adam Goede" userId="1adf03b5-6465-4170-a090-1a3f40b9196d" providerId="ADAL" clId="{09DC7B94-9B7D-42C9-A990-D3A0AD3EC7EE}" dt="2022-12-28T20:35:13.938" v="493" actId="26606"/>
          <ac:spMkLst>
            <pc:docMk/>
            <pc:sldMk cId="0" sldId="277"/>
            <ac:spMk id="5136" creationId="{8108D317-7CBD-4897-BD1F-959436D2A3BE}"/>
          </ac:spMkLst>
        </pc:spChg>
        <pc:spChg chg="add">
          <ac:chgData name="Adam Goede" userId="1adf03b5-6465-4170-a090-1a3f40b9196d" providerId="ADAL" clId="{09DC7B94-9B7D-42C9-A990-D3A0AD3EC7EE}" dt="2022-12-28T20:35:13.938" v="493" actId="26606"/>
          <ac:spMkLst>
            <pc:docMk/>
            <pc:sldMk cId="0" sldId="277"/>
            <ac:spMk id="5138" creationId="{D6297641-8B9F-4767-9606-8A11313227BF}"/>
          </ac:spMkLst>
        </pc:spChg>
        <pc:spChg chg="add">
          <ac:chgData name="Adam Goede" userId="1adf03b5-6465-4170-a090-1a3f40b9196d" providerId="ADAL" clId="{09DC7B94-9B7D-42C9-A990-D3A0AD3EC7EE}" dt="2022-12-28T20:35:13.938" v="493" actId="26606"/>
          <ac:spMkLst>
            <pc:docMk/>
            <pc:sldMk cId="0" sldId="277"/>
            <ac:spMk id="5140" creationId="{D8F3CA65-EA00-46B4-9616-39E6853F7BED}"/>
          </ac:spMkLst>
        </pc:spChg>
        <pc:picChg chg="add del mod">
          <ac:chgData name="Adam Goede" userId="1adf03b5-6465-4170-a090-1a3f40b9196d" providerId="ADAL" clId="{09DC7B94-9B7D-42C9-A990-D3A0AD3EC7EE}" dt="2022-12-28T20:34:05.957" v="487" actId="478"/>
          <ac:picMkLst>
            <pc:docMk/>
            <pc:sldMk cId="0" sldId="277"/>
            <ac:picMk id="3" creationId="{8A5DA5AD-8EF1-BCBD-9777-F740DBEF8979}"/>
          </ac:picMkLst>
        </pc:picChg>
        <pc:picChg chg="del">
          <ac:chgData name="Adam Goede" userId="1adf03b5-6465-4170-a090-1a3f40b9196d" providerId="ADAL" clId="{09DC7B94-9B7D-42C9-A990-D3A0AD3EC7EE}" dt="2022-12-28T20:19:10.130" v="465" actId="478"/>
          <ac:picMkLst>
            <pc:docMk/>
            <pc:sldMk cId="0" sldId="277"/>
            <ac:picMk id="4" creationId="{087848C0-1C4B-4C52-B945-FD3228EDD2A3}"/>
          </ac:picMkLst>
        </pc:picChg>
        <pc:picChg chg="add mod ord">
          <ac:chgData name="Adam Goede" userId="1adf03b5-6465-4170-a090-1a3f40b9196d" providerId="ADAL" clId="{09DC7B94-9B7D-42C9-A990-D3A0AD3EC7EE}" dt="2022-12-28T20:35:13.938" v="493" actId="26606"/>
          <ac:picMkLst>
            <pc:docMk/>
            <pc:sldMk cId="0" sldId="277"/>
            <ac:picMk id="7" creationId="{8FB15900-9B9C-F8A9-70A6-82CB51200A4E}"/>
          </ac:picMkLst>
        </pc:picChg>
      </pc:sldChg>
      <pc:sldChg chg="addSp delSp modSp mod modNotesTx">
        <pc:chgData name="Adam Goede" userId="1adf03b5-6465-4170-a090-1a3f40b9196d" providerId="ADAL" clId="{09DC7B94-9B7D-42C9-A990-D3A0AD3EC7EE}" dt="2022-12-29T15:23:39.819" v="4327" actId="20577"/>
        <pc:sldMkLst>
          <pc:docMk/>
          <pc:sldMk cId="0" sldId="283"/>
        </pc:sldMkLst>
        <pc:spChg chg="mod">
          <ac:chgData name="Adam Goede" userId="1adf03b5-6465-4170-a090-1a3f40b9196d" providerId="ADAL" clId="{09DC7B94-9B7D-42C9-A990-D3A0AD3EC7EE}" dt="2022-12-29T15:20:22.882" v="3974" actId="1035"/>
          <ac:spMkLst>
            <pc:docMk/>
            <pc:sldMk cId="0" sldId="283"/>
            <ac:spMk id="7170" creationId="{00000000-0000-0000-0000-000000000000}"/>
          </ac:spMkLst>
        </pc:spChg>
        <pc:picChg chg="add mod modCrop">
          <ac:chgData name="Adam Goede" userId="1adf03b5-6465-4170-a090-1a3f40b9196d" providerId="ADAL" clId="{09DC7B94-9B7D-42C9-A990-D3A0AD3EC7EE}" dt="2022-12-29T15:20:53.506" v="3985" actId="732"/>
          <ac:picMkLst>
            <pc:docMk/>
            <pc:sldMk cId="0" sldId="283"/>
            <ac:picMk id="3" creationId="{928F998F-6331-3991-F0DC-FF1A5E1FC855}"/>
          </ac:picMkLst>
        </pc:picChg>
        <pc:picChg chg="del">
          <ac:chgData name="Adam Goede" userId="1adf03b5-6465-4170-a090-1a3f40b9196d" providerId="ADAL" clId="{09DC7B94-9B7D-42C9-A990-D3A0AD3EC7EE}" dt="2022-12-29T15:10:00.895" v="3834" actId="478"/>
          <ac:picMkLst>
            <pc:docMk/>
            <pc:sldMk cId="0" sldId="283"/>
            <ac:picMk id="4" creationId="{890E8E35-75AC-4BE1-8E41-82A4249D617C}"/>
          </ac:picMkLst>
        </pc:picChg>
      </pc:sldChg>
      <pc:sldChg chg="modSp mod">
        <pc:chgData name="Adam Goede" userId="1adf03b5-6465-4170-a090-1a3f40b9196d" providerId="ADAL" clId="{09DC7B94-9B7D-42C9-A990-D3A0AD3EC7EE}" dt="2022-12-30T14:47:12.222" v="9692" actId="20577"/>
        <pc:sldMkLst>
          <pc:docMk/>
          <pc:sldMk cId="0" sldId="286"/>
        </pc:sldMkLst>
        <pc:spChg chg="mod">
          <ac:chgData name="Adam Goede" userId="1adf03b5-6465-4170-a090-1a3f40b9196d" providerId="ADAL" clId="{09DC7B94-9B7D-42C9-A990-D3A0AD3EC7EE}" dt="2022-12-30T14:46:46.798" v="9686" actId="20577"/>
          <ac:spMkLst>
            <pc:docMk/>
            <pc:sldMk cId="0" sldId="286"/>
            <ac:spMk id="64515" creationId="{00000000-0000-0000-0000-000000000000}"/>
          </ac:spMkLst>
        </pc:spChg>
        <pc:spChg chg="mod">
          <ac:chgData name="Adam Goede" userId="1adf03b5-6465-4170-a090-1a3f40b9196d" providerId="ADAL" clId="{09DC7B94-9B7D-42C9-A990-D3A0AD3EC7EE}" dt="2022-12-30T14:47:12.222" v="9692" actId="20577"/>
          <ac:spMkLst>
            <pc:docMk/>
            <pc:sldMk cId="0" sldId="286"/>
            <ac:spMk id="64516" creationId="{00000000-0000-0000-0000-000000000000}"/>
          </ac:spMkLst>
        </pc:spChg>
      </pc:sldChg>
      <pc:sldChg chg="addSp delSp modSp del mod">
        <pc:chgData name="Adam Goede" userId="1adf03b5-6465-4170-a090-1a3f40b9196d" providerId="ADAL" clId="{09DC7B94-9B7D-42C9-A990-D3A0AD3EC7EE}" dt="2022-12-30T14:54:24.970" v="9775" actId="47"/>
        <pc:sldMkLst>
          <pc:docMk/>
          <pc:sldMk cId="0" sldId="287"/>
        </pc:sldMkLst>
        <pc:spChg chg="mod">
          <ac:chgData name="Adam Goede" userId="1adf03b5-6465-4170-a090-1a3f40b9196d" providerId="ADAL" clId="{09DC7B94-9B7D-42C9-A990-D3A0AD3EC7EE}" dt="2022-12-30T14:51:29.710" v="9747" actId="1035"/>
          <ac:spMkLst>
            <pc:docMk/>
            <pc:sldMk cId="0" sldId="287"/>
            <ac:spMk id="68610" creationId="{00000000-0000-0000-0000-000000000000}"/>
          </ac:spMkLst>
        </pc:spChg>
        <pc:spChg chg="mod">
          <ac:chgData name="Adam Goede" userId="1adf03b5-6465-4170-a090-1a3f40b9196d" providerId="ADAL" clId="{09DC7B94-9B7D-42C9-A990-D3A0AD3EC7EE}" dt="2022-12-30T14:51:57.758" v="9761" actId="1038"/>
          <ac:spMkLst>
            <pc:docMk/>
            <pc:sldMk cId="0" sldId="287"/>
            <ac:spMk id="68611" creationId="{00000000-0000-0000-0000-000000000000}"/>
          </ac:spMkLst>
        </pc:spChg>
        <pc:picChg chg="add mod">
          <ac:chgData name="Adam Goede" userId="1adf03b5-6465-4170-a090-1a3f40b9196d" providerId="ADAL" clId="{09DC7B94-9B7D-42C9-A990-D3A0AD3EC7EE}" dt="2022-12-30T14:51:20.116" v="9730" actId="1038"/>
          <ac:picMkLst>
            <pc:docMk/>
            <pc:sldMk cId="0" sldId="287"/>
            <ac:picMk id="3" creationId="{22972488-1203-D314-7448-87ACB373203B}"/>
          </ac:picMkLst>
        </pc:picChg>
        <pc:picChg chg="mod">
          <ac:chgData name="Adam Goede" userId="1adf03b5-6465-4170-a090-1a3f40b9196d" providerId="ADAL" clId="{09DC7B94-9B7D-42C9-A990-D3A0AD3EC7EE}" dt="2022-12-30T14:51:46.171" v="9750" actId="1076"/>
          <ac:picMkLst>
            <pc:docMk/>
            <pc:sldMk cId="0" sldId="287"/>
            <ac:picMk id="4" creationId="{805E51D1-72B6-4C51-9418-E77B845AAAC8}"/>
          </ac:picMkLst>
        </pc:picChg>
        <pc:picChg chg="del">
          <ac:chgData name="Adam Goede" userId="1adf03b5-6465-4170-a090-1a3f40b9196d" providerId="ADAL" clId="{09DC7B94-9B7D-42C9-A990-D3A0AD3EC7EE}" dt="2022-12-30T14:49:10.552" v="9693" actId="478"/>
          <ac:picMkLst>
            <pc:docMk/>
            <pc:sldMk cId="0" sldId="287"/>
            <ac:picMk id="5" creationId="{13B55C31-3E15-444C-8346-989E0A08DDB7}"/>
          </ac:picMkLst>
        </pc:picChg>
      </pc:sldChg>
      <pc:sldChg chg="addSp delSp modSp mod delCm modNotesTx">
        <pc:chgData name="Adam Goede" userId="1adf03b5-6465-4170-a090-1a3f40b9196d" providerId="ADAL" clId="{09DC7B94-9B7D-42C9-A990-D3A0AD3EC7EE}" dt="2023-01-06T17:40:08.899" v="10996" actId="20577"/>
        <pc:sldMkLst>
          <pc:docMk/>
          <pc:sldMk cId="0" sldId="288"/>
        </pc:sldMkLst>
        <pc:spChg chg="mod">
          <ac:chgData name="Adam Goede" userId="1adf03b5-6465-4170-a090-1a3f40b9196d" providerId="ADAL" clId="{09DC7B94-9B7D-42C9-A990-D3A0AD3EC7EE}" dt="2023-01-06T17:40:08.899" v="10996" actId="20577"/>
          <ac:spMkLst>
            <pc:docMk/>
            <pc:sldMk cId="0" sldId="288"/>
            <ac:spMk id="27650" creationId="{00000000-0000-0000-0000-000000000000}"/>
          </ac:spMkLst>
        </pc:spChg>
        <pc:picChg chg="add mod modCrop">
          <ac:chgData name="Adam Goede" userId="1adf03b5-6465-4170-a090-1a3f40b9196d" providerId="ADAL" clId="{09DC7B94-9B7D-42C9-A990-D3A0AD3EC7EE}" dt="2022-12-28T21:31:26.443" v="1890" actId="1076"/>
          <ac:picMkLst>
            <pc:docMk/>
            <pc:sldMk cId="0" sldId="288"/>
            <ac:picMk id="3" creationId="{1FD5904E-F56A-9866-89BB-F29DA2942068}"/>
          </ac:picMkLst>
        </pc:picChg>
        <pc:picChg chg="del">
          <ac:chgData name="Adam Goede" userId="1adf03b5-6465-4170-a090-1a3f40b9196d" providerId="ADAL" clId="{09DC7B94-9B7D-42C9-A990-D3A0AD3EC7EE}" dt="2022-12-28T20:44:08.054" v="597" actId="478"/>
          <ac:picMkLst>
            <pc:docMk/>
            <pc:sldMk cId="0" sldId="288"/>
            <ac:picMk id="7" creationId="{EC636F7B-7503-4BCC-8372-0AF6678D5795}"/>
          </ac:picMkLst>
        </pc:picChg>
      </pc:sldChg>
      <pc:sldChg chg="delSp modSp mod modNotesTx">
        <pc:chgData name="Adam Goede" userId="1adf03b5-6465-4170-a090-1a3f40b9196d" providerId="ADAL" clId="{09DC7B94-9B7D-42C9-A990-D3A0AD3EC7EE}" dt="2023-01-06T17:41:25.209" v="11108" actId="1076"/>
        <pc:sldMkLst>
          <pc:docMk/>
          <pc:sldMk cId="0" sldId="289"/>
        </pc:sldMkLst>
        <pc:spChg chg="mod">
          <ac:chgData name="Adam Goede" userId="1adf03b5-6465-4170-a090-1a3f40b9196d" providerId="ADAL" clId="{09DC7B94-9B7D-42C9-A990-D3A0AD3EC7EE}" dt="2023-01-06T17:41:25.209" v="11108" actId="1076"/>
          <ac:spMkLst>
            <pc:docMk/>
            <pc:sldMk cId="0" sldId="289"/>
            <ac:spMk id="3" creationId="{02E8FB89-0A1F-4E39-9C0D-07595E4E4CC2}"/>
          </ac:spMkLst>
        </pc:spChg>
        <pc:spChg chg="mod">
          <ac:chgData name="Adam Goede" userId="1adf03b5-6465-4170-a090-1a3f40b9196d" providerId="ADAL" clId="{09DC7B94-9B7D-42C9-A990-D3A0AD3EC7EE}" dt="2023-01-06T17:41:16.046" v="11107" actId="20577"/>
          <ac:spMkLst>
            <pc:docMk/>
            <pc:sldMk cId="0" sldId="289"/>
            <ac:spMk id="6146" creationId="{00000000-0000-0000-0000-000000000000}"/>
          </ac:spMkLst>
        </pc:spChg>
        <pc:picChg chg="del">
          <ac:chgData name="Adam Goede" userId="1adf03b5-6465-4170-a090-1a3f40b9196d" providerId="ADAL" clId="{09DC7B94-9B7D-42C9-A990-D3A0AD3EC7EE}" dt="2022-12-28T21:14:53.520" v="1611" actId="478"/>
          <ac:picMkLst>
            <pc:docMk/>
            <pc:sldMk cId="0" sldId="289"/>
            <ac:picMk id="5" creationId="{736B656F-C6DC-4E2A-B59F-34103F471589}"/>
          </ac:picMkLst>
        </pc:picChg>
      </pc:sldChg>
      <pc:sldChg chg="modSp del mod">
        <pc:chgData name="Adam Goede" userId="1adf03b5-6465-4170-a090-1a3f40b9196d" providerId="ADAL" clId="{09DC7B94-9B7D-42C9-A990-D3A0AD3EC7EE}" dt="2022-12-30T14:34:42.186" v="9666" actId="47"/>
        <pc:sldMkLst>
          <pc:docMk/>
          <pc:sldMk cId="0" sldId="294"/>
        </pc:sldMkLst>
        <pc:spChg chg="mod">
          <ac:chgData name="Adam Goede" userId="1adf03b5-6465-4170-a090-1a3f40b9196d" providerId="ADAL" clId="{09DC7B94-9B7D-42C9-A990-D3A0AD3EC7EE}" dt="2022-12-30T14:33:47.310" v="9663" actId="21"/>
          <ac:spMkLst>
            <pc:docMk/>
            <pc:sldMk cId="0" sldId="294"/>
            <ac:spMk id="52226" creationId="{00000000-0000-0000-0000-000000000000}"/>
          </ac:spMkLst>
        </pc:spChg>
      </pc:sldChg>
      <pc:sldChg chg="addSp delSp modSp mod ord delCm modNotesTx">
        <pc:chgData name="Adam Goede" userId="1adf03b5-6465-4170-a090-1a3f40b9196d" providerId="ADAL" clId="{09DC7B94-9B7D-42C9-A990-D3A0AD3EC7EE}" dt="2023-01-06T15:52:49.925" v="10509"/>
        <pc:sldMkLst>
          <pc:docMk/>
          <pc:sldMk cId="0" sldId="295"/>
        </pc:sldMkLst>
        <pc:spChg chg="mod">
          <ac:chgData name="Adam Goede" userId="1adf03b5-6465-4170-a090-1a3f40b9196d" providerId="ADAL" clId="{09DC7B94-9B7D-42C9-A990-D3A0AD3EC7EE}" dt="2022-12-30T16:07:34.273" v="10494" actId="20577"/>
          <ac:spMkLst>
            <pc:docMk/>
            <pc:sldMk cId="0" sldId="295"/>
            <ac:spMk id="54274" creationId="{00000000-0000-0000-0000-000000000000}"/>
          </ac:spMkLst>
        </pc:spChg>
        <pc:picChg chg="add mod modCrop">
          <ac:chgData name="Adam Goede" userId="1adf03b5-6465-4170-a090-1a3f40b9196d" providerId="ADAL" clId="{09DC7B94-9B7D-42C9-A990-D3A0AD3EC7EE}" dt="2022-12-29T21:14:15.776" v="7640" actId="1076"/>
          <ac:picMkLst>
            <pc:docMk/>
            <pc:sldMk cId="0" sldId="295"/>
            <ac:picMk id="3" creationId="{A6C23C35-2F43-867D-AFC8-75A504A49179}"/>
          </ac:picMkLst>
        </pc:picChg>
        <pc:picChg chg="del">
          <ac:chgData name="Adam Goede" userId="1adf03b5-6465-4170-a090-1a3f40b9196d" providerId="ADAL" clId="{09DC7B94-9B7D-42C9-A990-D3A0AD3EC7EE}" dt="2022-12-29T21:05:57.130" v="7519" actId="478"/>
          <ac:picMkLst>
            <pc:docMk/>
            <pc:sldMk cId="0" sldId="295"/>
            <ac:picMk id="4" creationId="{2D892BD3-6FDF-453F-8C50-374CF444258A}"/>
          </ac:picMkLst>
        </pc:picChg>
      </pc:sldChg>
      <pc:sldChg chg="delSp modSp mod modNotesTx">
        <pc:chgData name="Adam Goede" userId="1adf03b5-6465-4170-a090-1a3f40b9196d" providerId="ADAL" clId="{09DC7B94-9B7D-42C9-A990-D3A0AD3EC7EE}" dt="2022-12-28T21:51:44.909" v="2149" actId="20577"/>
        <pc:sldMkLst>
          <pc:docMk/>
          <pc:sldMk cId="0" sldId="309"/>
        </pc:sldMkLst>
        <pc:spChg chg="mod">
          <ac:chgData name="Adam Goede" userId="1adf03b5-6465-4170-a090-1a3f40b9196d" providerId="ADAL" clId="{09DC7B94-9B7D-42C9-A990-D3A0AD3EC7EE}" dt="2022-12-28T21:51:44.909" v="2149" actId="20577"/>
          <ac:spMkLst>
            <pc:docMk/>
            <pc:sldMk cId="0" sldId="309"/>
            <ac:spMk id="17410" creationId="{00000000-0000-0000-0000-000000000000}"/>
          </ac:spMkLst>
        </pc:spChg>
        <pc:picChg chg="del">
          <ac:chgData name="Adam Goede" userId="1adf03b5-6465-4170-a090-1a3f40b9196d" providerId="ADAL" clId="{09DC7B94-9B7D-42C9-A990-D3A0AD3EC7EE}" dt="2022-12-28T21:50:11.903" v="2079" actId="478"/>
          <ac:picMkLst>
            <pc:docMk/>
            <pc:sldMk cId="0" sldId="309"/>
            <ac:picMk id="3" creationId="{F6B3689B-22B5-4E40-9A6F-592C96694C58}"/>
          </ac:picMkLst>
        </pc:picChg>
      </pc:sldChg>
      <pc:sldChg chg="modSp mod">
        <pc:chgData name="Adam Goede" userId="1adf03b5-6465-4170-a090-1a3f40b9196d" providerId="ADAL" clId="{09DC7B94-9B7D-42C9-A990-D3A0AD3EC7EE}" dt="2022-12-28T21:58:13.870" v="2837" actId="20577"/>
        <pc:sldMkLst>
          <pc:docMk/>
          <pc:sldMk cId="0" sldId="310"/>
        </pc:sldMkLst>
        <pc:spChg chg="mod">
          <ac:chgData name="Adam Goede" userId="1adf03b5-6465-4170-a090-1a3f40b9196d" providerId="ADAL" clId="{09DC7B94-9B7D-42C9-A990-D3A0AD3EC7EE}" dt="2022-12-28T21:58:13.870" v="2837" actId="20577"/>
          <ac:spMkLst>
            <pc:docMk/>
            <pc:sldMk cId="0" sldId="310"/>
            <ac:spMk id="19458" creationId="{00000000-0000-0000-0000-000000000000}"/>
          </ac:spMkLst>
        </pc:spChg>
      </pc:sldChg>
      <pc:sldChg chg="modSp mod modNotesTx">
        <pc:chgData name="Adam Goede" userId="1adf03b5-6465-4170-a090-1a3f40b9196d" providerId="ADAL" clId="{09DC7B94-9B7D-42C9-A990-D3A0AD3EC7EE}" dt="2022-12-30T16:09:19.440" v="10504" actId="20577"/>
        <pc:sldMkLst>
          <pc:docMk/>
          <pc:sldMk cId="0" sldId="315"/>
        </pc:sldMkLst>
        <pc:spChg chg="mod">
          <ac:chgData name="Adam Goede" userId="1adf03b5-6465-4170-a090-1a3f40b9196d" providerId="ADAL" clId="{09DC7B94-9B7D-42C9-A990-D3A0AD3EC7EE}" dt="2022-12-30T16:09:19.440" v="10504" actId="20577"/>
          <ac:spMkLst>
            <pc:docMk/>
            <pc:sldMk cId="0" sldId="315"/>
            <ac:spMk id="50178" creationId="{00000000-0000-0000-0000-000000000000}"/>
          </ac:spMkLst>
        </pc:spChg>
      </pc:sldChg>
      <pc:sldChg chg="addSp delSp modSp mod modNotesTx">
        <pc:chgData name="Adam Goede" userId="1adf03b5-6465-4170-a090-1a3f40b9196d" providerId="ADAL" clId="{09DC7B94-9B7D-42C9-A990-D3A0AD3EC7EE}" dt="2022-12-30T15:33:40.539" v="9811" actId="20577"/>
        <pc:sldMkLst>
          <pc:docMk/>
          <pc:sldMk cId="386140852" sldId="323"/>
        </pc:sldMkLst>
        <pc:spChg chg="mod">
          <ac:chgData name="Adam Goede" userId="1adf03b5-6465-4170-a090-1a3f40b9196d" providerId="ADAL" clId="{09DC7B94-9B7D-42C9-A990-D3A0AD3EC7EE}" dt="2022-12-28T19:51:41.639" v="6" actId="14100"/>
          <ac:spMkLst>
            <pc:docMk/>
            <pc:sldMk cId="386140852" sldId="323"/>
            <ac:spMk id="3" creationId="{A954ABF0-2FE6-45E6-A867-98E9D55AD1BE}"/>
          </ac:spMkLst>
        </pc:spChg>
        <pc:spChg chg="mod">
          <ac:chgData name="Adam Goede" userId="1adf03b5-6465-4170-a090-1a3f40b9196d" providerId="ADAL" clId="{09DC7B94-9B7D-42C9-A990-D3A0AD3EC7EE}" dt="2022-12-28T19:51:44.750" v="7" actId="14100"/>
          <ac:spMkLst>
            <pc:docMk/>
            <pc:sldMk cId="386140852" sldId="323"/>
            <ac:spMk id="5" creationId="{091FEECB-40BA-4F6A-B329-F5BAE8780F52}"/>
          </ac:spMkLst>
        </pc:spChg>
        <pc:spChg chg="add mod">
          <ac:chgData name="Adam Goede" userId="1adf03b5-6465-4170-a090-1a3f40b9196d" providerId="ADAL" clId="{09DC7B94-9B7D-42C9-A990-D3A0AD3EC7EE}" dt="2022-12-28T20:05:25.410" v="125" actId="1038"/>
          <ac:spMkLst>
            <pc:docMk/>
            <pc:sldMk cId="386140852" sldId="323"/>
            <ac:spMk id="12" creationId="{C2C73D78-618F-B9A6-C237-5E44B1BAAB04}"/>
          </ac:spMkLst>
        </pc:spChg>
        <pc:picChg chg="add del">
          <ac:chgData name="Adam Goede" userId="1adf03b5-6465-4170-a090-1a3f40b9196d" providerId="ADAL" clId="{09DC7B94-9B7D-42C9-A990-D3A0AD3EC7EE}" dt="2022-12-28T19:50:39.302" v="4" actId="478"/>
          <ac:picMkLst>
            <pc:docMk/>
            <pc:sldMk cId="386140852" sldId="323"/>
            <ac:picMk id="4" creationId="{E14DD7A3-141F-0F0F-B09F-5414266349D5}"/>
          </ac:picMkLst>
        </pc:picChg>
        <pc:picChg chg="del">
          <ac:chgData name="Adam Goede" userId="1adf03b5-6465-4170-a090-1a3f40b9196d" providerId="ADAL" clId="{09DC7B94-9B7D-42C9-A990-D3A0AD3EC7EE}" dt="2022-12-28T19:48:01.788" v="0" actId="478"/>
          <ac:picMkLst>
            <pc:docMk/>
            <pc:sldMk cId="386140852" sldId="323"/>
            <ac:picMk id="6" creationId="{BB1A9257-212E-468A-82AA-EED2B59C10EA}"/>
          </ac:picMkLst>
        </pc:picChg>
        <pc:picChg chg="add">
          <ac:chgData name="Adam Goede" userId="1adf03b5-6465-4170-a090-1a3f40b9196d" providerId="ADAL" clId="{09DC7B94-9B7D-42C9-A990-D3A0AD3EC7EE}" dt="2022-12-28T19:51:32.037" v="5" actId="22"/>
          <ac:picMkLst>
            <pc:docMk/>
            <pc:sldMk cId="386140852" sldId="323"/>
            <ac:picMk id="8" creationId="{E237FA17-6716-1D79-C758-5A6C77B65E8D}"/>
          </ac:picMkLst>
        </pc:picChg>
        <pc:picChg chg="add del mod">
          <ac:chgData name="Adam Goede" userId="1adf03b5-6465-4170-a090-1a3f40b9196d" providerId="ADAL" clId="{09DC7B94-9B7D-42C9-A990-D3A0AD3EC7EE}" dt="2022-12-28T19:54:26.130" v="13" actId="478"/>
          <ac:picMkLst>
            <pc:docMk/>
            <pc:sldMk cId="386140852" sldId="323"/>
            <ac:picMk id="9" creationId="{344788CB-8054-D6E8-5044-DAE858B6A174}"/>
          </ac:picMkLst>
        </pc:picChg>
        <pc:picChg chg="add mod">
          <ac:chgData name="Adam Goede" userId="1adf03b5-6465-4170-a090-1a3f40b9196d" providerId="ADAL" clId="{09DC7B94-9B7D-42C9-A990-D3A0AD3EC7EE}" dt="2022-12-28T20:03:04.766" v="82" actId="1038"/>
          <ac:picMkLst>
            <pc:docMk/>
            <pc:sldMk cId="386140852" sldId="323"/>
            <ac:picMk id="11" creationId="{89FB2F4A-2C0D-33B8-DD74-6212987F6DC1}"/>
          </ac:picMkLst>
        </pc:picChg>
      </pc:sldChg>
      <pc:sldChg chg="modSp mod modNotes modNotesTx">
        <pc:chgData name="Adam Goede" userId="1adf03b5-6465-4170-a090-1a3f40b9196d" providerId="ADAL" clId="{09DC7B94-9B7D-42C9-A990-D3A0AD3EC7EE}" dt="2022-12-30T15:50:46.195" v="10145" actId="20577"/>
        <pc:sldMkLst>
          <pc:docMk/>
          <pc:sldMk cId="2941202664" sldId="328"/>
        </pc:sldMkLst>
        <pc:spChg chg="mod">
          <ac:chgData name="Adam Goede" userId="1adf03b5-6465-4170-a090-1a3f40b9196d" providerId="ADAL" clId="{09DC7B94-9B7D-42C9-A990-D3A0AD3EC7EE}" dt="2022-12-29T15:46:14.163" v="5004" actId="207"/>
          <ac:spMkLst>
            <pc:docMk/>
            <pc:sldMk cId="2941202664" sldId="328"/>
            <ac:spMk id="7" creationId="{00000000-0000-0000-0000-000000000000}"/>
          </ac:spMkLst>
        </pc:spChg>
        <pc:spChg chg="mod">
          <ac:chgData name="Adam Goede" userId="1adf03b5-6465-4170-a090-1a3f40b9196d" providerId="ADAL" clId="{09DC7B94-9B7D-42C9-A990-D3A0AD3EC7EE}" dt="2022-12-30T15:50:46.195" v="10145" actId="20577"/>
          <ac:spMkLst>
            <pc:docMk/>
            <pc:sldMk cId="2941202664" sldId="328"/>
            <ac:spMk id="39938" creationId="{00000000-0000-0000-0000-000000000000}"/>
          </ac:spMkLst>
        </pc:spChg>
        <pc:cxnChg chg="mod">
          <ac:chgData name="Adam Goede" userId="1adf03b5-6465-4170-a090-1a3f40b9196d" providerId="ADAL" clId="{09DC7B94-9B7D-42C9-A990-D3A0AD3EC7EE}" dt="2022-12-29T15:47:47.276" v="5012" actId="14100"/>
          <ac:cxnSpMkLst>
            <pc:docMk/>
            <pc:sldMk cId="2941202664" sldId="328"/>
            <ac:cxnSpMk id="9" creationId="{00000000-0000-0000-0000-000000000000}"/>
          </ac:cxnSpMkLst>
        </pc:cxnChg>
      </pc:sldChg>
      <pc:sldChg chg="addSp modSp mod">
        <pc:chgData name="Adam Goede" userId="1adf03b5-6465-4170-a090-1a3f40b9196d" providerId="ADAL" clId="{09DC7B94-9B7D-42C9-A990-D3A0AD3EC7EE}" dt="2022-12-30T15:54:39.638" v="10370" actId="6549"/>
        <pc:sldMkLst>
          <pc:docMk/>
          <pc:sldMk cId="280045072" sldId="336"/>
        </pc:sldMkLst>
        <pc:spChg chg="mod">
          <ac:chgData name="Adam Goede" userId="1adf03b5-6465-4170-a090-1a3f40b9196d" providerId="ADAL" clId="{09DC7B94-9B7D-42C9-A990-D3A0AD3EC7EE}" dt="2022-12-29T15:48:31" v="5023" actId="207"/>
          <ac:spMkLst>
            <pc:docMk/>
            <pc:sldMk cId="280045072" sldId="336"/>
            <ac:spMk id="7" creationId="{00000000-0000-0000-0000-000000000000}"/>
          </ac:spMkLst>
        </pc:spChg>
        <pc:spChg chg="mod">
          <ac:chgData name="Adam Goede" userId="1adf03b5-6465-4170-a090-1a3f40b9196d" providerId="ADAL" clId="{09DC7B94-9B7D-42C9-A990-D3A0AD3EC7EE}" dt="2022-12-30T15:54:39.638" v="10370" actId="6549"/>
          <ac:spMkLst>
            <pc:docMk/>
            <pc:sldMk cId="280045072" sldId="336"/>
            <ac:spMk id="39938" creationId="{00000000-0000-0000-0000-000000000000}"/>
          </ac:spMkLst>
        </pc:spChg>
        <pc:picChg chg="add mod">
          <ac:chgData name="Adam Goede" userId="1adf03b5-6465-4170-a090-1a3f40b9196d" providerId="ADAL" clId="{09DC7B94-9B7D-42C9-A990-D3A0AD3EC7EE}" dt="2022-12-29T21:01:23.051" v="7254" actId="14100"/>
          <ac:picMkLst>
            <pc:docMk/>
            <pc:sldMk cId="280045072" sldId="336"/>
            <ac:picMk id="4" creationId="{18D7C560-A7F4-550D-3BAF-FA72D52B44FC}"/>
          </ac:picMkLst>
        </pc:picChg>
        <pc:cxnChg chg="mod">
          <ac:chgData name="Adam Goede" userId="1adf03b5-6465-4170-a090-1a3f40b9196d" providerId="ADAL" clId="{09DC7B94-9B7D-42C9-A990-D3A0AD3EC7EE}" dt="2022-12-29T15:48:42.371" v="5028" actId="14100"/>
          <ac:cxnSpMkLst>
            <pc:docMk/>
            <pc:sldMk cId="280045072" sldId="336"/>
            <ac:cxnSpMk id="9" creationId="{00000000-0000-0000-0000-000000000000}"/>
          </ac:cxnSpMkLst>
        </pc:cxnChg>
      </pc:sldChg>
      <pc:sldChg chg="addSp modSp mod ord modNotesTx">
        <pc:chgData name="Adam Goede" userId="1adf03b5-6465-4170-a090-1a3f40b9196d" providerId="ADAL" clId="{09DC7B94-9B7D-42C9-A990-D3A0AD3EC7EE}" dt="2022-12-29T21:48:54.824" v="8885" actId="1076"/>
        <pc:sldMkLst>
          <pc:docMk/>
          <pc:sldMk cId="3798359261" sldId="343"/>
        </pc:sldMkLst>
        <pc:spChg chg="mod">
          <ac:chgData name="Adam Goede" userId="1adf03b5-6465-4170-a090-1a3f40b9196d" providerId="ADAL" clId="{09DC7B94-9B7D-42C9-A990-D3A0AD3EC7EE}" dt="2022-12-29T21:46:29.231" v="8875" actId="20577"/>
          <ac:spMkLst>
            <pc:docMk/>
            <pc:sldMk cId="3798359261" sldId="343"/>
            <ac:spMk id="54274" creationId="{00000000-0000-0000-0000-000000000000}"/>
          </ac:spMkLst>
        </pc:spChg>
        <pc:picChg chg="add mod">
          <ac:chgData name="Adam Goede" userId="1adf03b5-6465-4170-a090-1a3f40b9196d" providerId="ADAL" clId="{09DC7B94-9B7D-42C9-A990-D3A0AD3EC7EE}" dt="2022-12-29T21:48:54.824" v="8885" actId="1076"/>
          <ac:picMkLst>
            <pc:docMk/>
            <pc:sldMk cId="3798359261" sldId="343"/>
            <ac:picMk id="3" creationId="{23C3B353-81FD-F212-C4B9-3EFC67447CE7}"/>
          </ac:picMkLst>
        </pc:picChg>
      </pc:sldChg>
      <pc:sldChg chg="modSp del mod">
        <pc:chgData name="Adam Goede" userId="1adf03b5-6465-4170-a090-1a3f40b9196d" providerId="ADAL" clId="{09DC7B94-9B7D-42C9-A990-D3A0AD3EC7EE}" dt="2022-12-29T14:31:34.937" v="2840" actId="47"/>
        <pc:sldMkLst>
          <pc:docMk/>
          <pc:sldMk cId="1733545229" sldId="344"/>
        </pc:sldMkLst>
        <pc:spChg chg="mod">
          <ac:chgData name="Adam Goede" userId="1adf03b5-6465-4170-a090-1a3f40b9196d" providerId="ADAL" clId="{09DC7B94-9B7D-42C9-A990-D3A0AD3EC7EE}" dt="2022-12-28T21:57:05.204" v="2532" actId="21"/>
          <ac:spMkLst>
            <pc:docMk/>
            <pc:sldMk cId="1733545229" sldId="344"/>
            <ac:spMk id="19458" creationId="{00000000-0000-0000-0000-000000000000}"/>
          </ac:spMkLst>
        </pc:spChg>
      </pc:sldChg>
      <pc:sldChg chg="del">
        <pc:chgData name="Adam Goede" userId="1adf03b5-6465-4170-a090-1a3f40b9196d" providerId="ADAL" clId="{09DC7B94-9B7D-42C9-A990-D3A0AD3EC7EE}" dt="2022-12-28T21:00:15.261" v="1483" actId="47"/>
        <pc:sldMkLst>
          <pc:docMk/>
          <pc:sldMk cId="1677732482" sldId="345"/>
        </pc:sldMkLst>
      </pc:sldChg>
      <pc:sldChg chg="addSp delSp modSp mod modNotesTx">
        <pc:chgData name="Adam Goede" userId="1adf03b5-6465-4170-a090-1a3f40b9196d" providerId="ADAL" clId="{09DC7B94-9B7D-42C9-A990-D3A0AD3EC7EE}" dt="2022-12-30T15:37:43.542" v="9883" actId="20577"/>
        <pc:sldMkLst>
          <pc:docMk/>
          <pc:sldMk cId="3066815606" sldId="347"/>
        </pc:sldMkLst>
        <pc:spChg chg="mod">
          <ac:chgData name="Adam Goede" userId="1adf03b5-6465-4170-a090-1a3f40b9196d" providerId="ADAL" clId="{09DC7B94-9B7D-42C9-A990-D3A0AD3EC7EE}" dt="2022-12-30T15:37:43.542" v="9883" actId="20577"/>
          <ac:spMkLst>
            <pc:docMk/>
            <pc:sldMk cId="3066815606" sldId="347"/>
            <ac:spMk id="7170" creationId="{00000000-0000-0000-0000-000000000000}"/>
          </ac:spMkLst>
        </pc:spChg>
        <pc:picChg chg="add del mod">
          <ac:chgData name="Adam Goede" userId="1adf03b5-6465-4170-a090-1a3f40b9196d" providerId="ADAL" clId="{09DC7B94-9B7D-42C9-A990-D3A0AD3EC7EE}" dt="2022-12-30T15:07:08.903" v="9789" actId="478"/>
          <ac:picMkLst>
            <pc:docMk/>
            <pc:sldMk cId="3066815606" sldId="347"/>
            <ac:picMk id="3" creationId="{7AB8FBC1-5EA8-8C53-7375-9792E84ECBC7}"/>
          </ac:picMkLst>
        </pc:picChg>
        <pc:picChg chg="add mod modCrop">
          <ac:chgData name="Adam Goede" userId="1adf03b5-6465-4170-a090-1a3f40b9196d" providerId="ADAL" clId="{09DC7B94-9B7D-42C9-A990-D3A0AD3EC7EE}" dt="2022-12-30T15:08:16.818" v="9799" actId="14100"/>
          <ac:picMkLst>
            <pc:docMk/>
            <pc:sldMk cId="3066815606" sldId="347"/>
            <ac:picMk id="4" creationId="{D01C07BF-9DFD-A340-09ED-6254AF5FB8A1}"/>
          </ac:picMkLst>
        </pc:picChg>
        <pc:picChg chg="del">
          <ac:chgData name="Adam Goede" userId="1adf03b5-6465-4170-a090-1a3f40b9196d" providerId="ADAL" clId="{09DC7B94-9B7D-42C9-A990-D3A0AD3EC7EE}" dt="2022-12-29T15:23:46.018" v="4328" actId="478"/>
          <ac:picMkLst>
            <pc:docMk/>
            <pc:sldMk cId="3066815606" sldId="347"/>
            <ac:picMk id="4" creationId="{F2A3A2B0-0D03-4AA3-A1AE-5943724C92FF}"/>
          </ac:picMkLst>
        </pc:picChg>
      </pc:sldChg>
      <pc:sldChg chg="delSp modSp mod modNotesTx">
        <pc:chgData name="Adam Goede" userId="1adf03b5-6465-4170-a090-1a3f40b9196d" providerId="ADAL" clId="{09DC7B94-9B7D-42C9-A990-D3A0AD3EC7EE}" dt="2022-12-29T14:36:22.211" v="3486" actId="20577"/>
        <pc:sldMkLst>
          <pc:docMk/>
          <pc:sldMk cId="2858898806" sldId="348"/>
        </pc:sldMkLst>
        <pc:spChg chg="mod">
          <ac:chgData name="Adam Goede" userId="1adf03b5-6465-4170-a090-1a3f40b9196d" providerId="ADAL" clId="{09DC7B94-9B7D-42C9-A990-D3A0AD3EC7EE}" dt="2022-12-29T14:36:22.211" v="3486" actId="20577"/>
          <ac:spMkLst>
            <pc:docMk/>
            <pc:sldMk cId="2858898806" sldId="348"/>
            <ac:spMk id="19458" creationId="{00000000-0000-0000-0000-000000000000}"/>
          </ac:spMkLst>
        </pc:spChg>
        <pc:picChg chg="del">
          <ac:chgData name="Adam Goede" userId="1adf03b5-6465-4170-a090-1a3f40b9196d" providerId="ADAL" clId="{09DC7B94-9B7D-42C9-A990-D3A0AD3EC7EE}" dt="2022-12-29T14:31:50.178" v="2841" actId="478"/>
          <ac:picMkLst>
            <pc:docMk/>
            <pc:sldMk cId="2858898806" sldId="348"/>
            <ac:picMk id="4" creationId="{9479F6B2-1319-4CB6-A48B-B1BD70D74B29}"/>
          </ac:picMkLst>
        </pc:picChg>
      </pc:sldChg>
      <pc:sldChg chg="addSp delSp modSp mod delCm modNotesTx">
        <pc:chgData name="Adam Goede" userId="1adf03b5-6465-4170-a090-1a3f40b9196d" providerId="ADAL" clId="{09DC7B94-9B7D-42C9-A990-D3A0AD3EC7EE}" dt="2023-01-06T15:51:51.519" v="10508"/>
        <pc:sldMkLst>
          <pc:docMk/>
          <pc:sldMk cId="3660549848" sldId="351"/>
        </pc:sldMkLst>
        <pc:spChg chg="mod">
          <ac:chgData name="Adam Goede" userId="1adf03b5-6465-4170-a090-1a3f40b9196d" providerId="ADAL" clId="{09DC7B94-9B7D-42C9-A990-D3A0AD3EC7EE}" dt="2022-12-29T15:49:02.086" v="5029" actId="207"/>
          <ac:spMkLst>
            <pc:docMk/>
            <pc:sldMk cId="3660549848" sldId="351"/>
            <ac:spMk id="7" creationId="{00000000-0000-0000-0000-000000000000}"/>
          </ac:spMkLst>
        </pc:spChg>
        <pc:spChg chg="mod">
          <ac:chgData name="Adam Goede" userId="1adf03b5-6465-4170-a090-1a3f40b9196d" providerId="ADAL" clId="{09DC7B94-9B7D-42C9-A990-D3A0AD3EC7EE}" dt="2022-12-30T16:06:09.867" v="10488" actId="20577"/>
          <ac:spMkLst>
            <pc:docMk/>
            <pc:sldMk cId="3660549848" sldId="351"/>
            <ac:spMk id="39938" creationId="{00000000-0000-0000-0000-000000000000}"/>
          </ac:spMkLst>
        </pc:spChg>
        <pc:picChg chg="add mod">
          <ac:chgData name="Adam Goede" userId="1adf03b5-6465-4170-a090-1a3f40b9196d" providerId="ADAL" clId="{09DC7B94-9B7D-42C9-A990-D3A0AD3EC7EE}" dt="2022-12-30T15:56:59.058" v="10458" actId="14100"/>
          <ac:picMkLst>
            <pc:docMk/>
            <pc:sldMk cId="3660549848" sldId="351"/>
            <ac:picMk id="4" creationId="{B128E930-C6E4-1FF8-472A-B5C816FC4EC6}"/>
          </ac:picMkLst>
        </pc:picChg>
        <pc:picChg chg="del">
          <ac:chgData name="Adam Goede" userId="1adf03b5-6465-4170-a090-1a3f40b9196d" providerId="ADAL" clId="{09DC7B94-9B7D-42C9-A990-D3A0AD3EC7EE}" dt="2022-12-29T20:37:06.229" v="6543" actId="478"/>
          <ac:picMkLst>
            <pc:docMk/>
            <pc:sldMk cId="3660549848" sldId="351"/>
            <ac:picMk id="5" creationId="{6E5AA6FE-AB98-4F4E-8B19-73E1DC09ADBD}"/>
          </ac:picMkLst>
        </pc:picChg>
        <pc:cxnChg chg="mod">
          <ac:chgData name="Adam Goede" userId="1adf03b5-6465-4170-a090-1a3f40b9196d" providerId="ADAL" clId="{09DC7B94-9B7D-42C9-A990-D3A0AD3EC7EE}" dt="2022-12-29T15:49:13.259" v="5034" actId="14100"/>
          <ac:cxnSpMkLst>
            <pc:docMk/>
            <pc:sldMk cId="3660549848" sldId="351"/>
            <ac:cxnSpMk id="9" creationId="{00000000-0000-0000-0000-000000000000}"/>
          </ac:cxnSpMkLst>
        </pc:cxnChg>
      </pc:sldChg>
      <pc:sldChg chg="addSp delSp modSp mod modNotes modNotesTx">
        <pc:chgData name="Adam Goede" userId="1adf03b5-6465-4170-a090-1a3f40b9196d" providerId="ADAL" clId="{09DC7B94-9B7D-42C9-A990-D3A0AD3EC7EE}" dt="2022-12-30T15:49:13.959" v="10131" actId="113"/>
        <pc:sldMkLst>
          <pc:docMk/>
          <pc:sldMk cId="325693816" sldId="353"/>
        </pc:sldMkLst>
        <pc:spChg chg="mod">
          <ac:chgData name="Adam Goede" userId="1adf03b5-6465-4170-a090-1a3f40b9196d" providerId="ADAL" clId="{09DC7B94-9B7D-42C9-A990-D3A0AD3EC7EE}" dt="2022-12-30T15:49:13.959" v="10131" actId="113"/>
          <ac:spMkLst>
            <pc:docMk/>
            <pc:sldMk cId="325693816" sldId="353"/>
            <ac:spMk id="19458" creationId="{00000000-0000-0000-0000-000000000000}"/>
          </ac:spMkLst>
        </pc:spChg>
        <pc:picChg chg="del">
          <ac:chgData name="Adam Goede" userId="1adf03b5-6465-4170-a090-1a3f40b9196d" providerId="ADAL" clId="{09DC7B94-9B7D-42C9-A990-D3A0AD3EC7EE}" dt="2022-12-29T14:47:01.711" v="3499" actId="478"/>
          <ac:picMkLst>
            <pc:docMk/>
            <pc:sldMk cId="325693816" sldId="353"/>
            <ac:picMk id="3" creationId="{E6557AE2-81E1-4E4D-9F8A-EC3B68C79FD3}"/>
          </ac:picMkLst>
        </pc:picChg>
        <pc:picChg chg="add mod">
          <ac:chgData name="Adam Goede" userId="1adf03b5-6465-4170-a090-1a3f40b9196d" providerId="ADAL" clId="{09DC7B94-9B7D-42C9-A990-D3A0AD3EC7EE}" dt="2022-12-29T14:53:44.834" v="3676" actId="1076"/>
          <ac:picMkLst>
            <pc:docMk/>
            <pc:sldMk cId="325693816" sldId="353"/>
            <ac:picMk id="4" creationId="{ED0E3C3B-E870-D706-707B-38D6C595A293}"/>
          </ac:picMkLst>
        </pc:picChg>
      </pc:sldChg>
      <pc:sldChg chg="addSp delSp modSp mod modNotesTx">
        <pc:chgData name="Adam Goede" userId="1adf03b5-6465-4170-a090-1a3f40b9196d" providerId="ADAL" clId="{09DC7B94-9B7D-42C9-A990-D3A0AD3EC7EE}" dt="2023-01-06T17:44:03.981" v="11136" actId="1035"/>
        <pc:sldMkLst>
          <pc:docMk/>
          <pc:sldMk cId="1592472545" sldId="354"/>
        </pc:sldMkLst>
        <pc:spChg chg="mod">
          <ac:chgData name="Adam Goede" userId="1adf03b5-6465-4170-a090-1a3f40b9196d" providerId="ADAL" clId="{09DC7B94-9B7D-42C9-A990-D3A0AD3EC7EE}" dt="2022-12-29T15:47:02.224" v="5006" actId="207"/>
          <ac:spMkLst>
            <pc:docMk/>
            <pc:sldMk cId="1592472545" sldId="354"/>
            <ac:spMk id="7" creationId="{00000000-0000-0000-0000-000000000000}"/>
          </ac:spMkLst>
        </pc:spChg>
        <pc:spChg chg="mod">
          <ac:chgData name="Adam Goede" userId="1adf03b5-6465-4170-a090-1a3f40b9196d" providerId="ADAL" clId="{09DC7B94-9B7D-42C9-A990-D3A0AD3EC7EE}" dt="2023-01-06T17:44:03.981" v="11136" actId="1035"/>
          <ac:spMkLst>
            <pc:docMk/>
            <pc:sldMk cId="1592472545" sldId="354"/>
            <ac:spMk id="39938" creationId="{00000000-0000-0000-0000-000000000000}"/>
          </ac:spMkLst>
        </pc:spChg>
        <pc:picChg chg="add del mod">
          <ac:chgData name="Adam Goede" userId="1adf03b5-6465-4170-a090-1a3f40b9196d" providerId="ADAL" clId="{09DC7B94-9B7D-42C9-A990-D3A0AD3EC7EE}" dt="2023-01-06T17:06:06.668" v="10511" actId="478"/>
          <ac:picMkLst>
            <pc:docMk/>
            <pc:sldMk cId="1592472545" sldId="354"/>
            <ac:picMk id="3" creationId="{2B315010-B01D-7826-5127-DCEC5E220E47}"/>
          </ac:picMkLst>
        </pc:picChg>
        <pc:picChg chg="add del mod">
          <ac:chgData name="Adam Goede" userId="1adf03b5-6465-4170-a090-1a3f40b9196d" providerId="ADAL" clId="{09DC7B94-9B7D-42C9-A990-D3A0AD3EC7EE}" dt="2022-12-30T15:29:22.603" v="9800" actId="478"/>
          <ac:picMkLst>
            <pc:docMk/>
            <pc:sldMk cId="1592472545" sldId="354"/>
            <ac:picMk id="4" creationId="{A1E844B9-BEFD-3022-503C-462AAE5D559C}"/>
          </ac:picMkLst>
        </pc:picChg>
        <pc:picChg chg="del">
          <ac:chgData name="Adam Goede" userId="1adf03b5-6465-4170-a090-1a3f40b9196d" providerId="ADAL" clId="{09DC7B94-9B7D-42C9-A990-D3A0AD3EC7EE}" dt="2022-12-29T20:04:32.235" v="5175" actId="478"/>
          <ac:picMkLst>
            <pc:docMk/>
            <pc:sldMk cId="1592472545" sldId="354"/>
            <ac:picMk id="5" creationId="{8DBECA90-2143-4F5D-9443-48DEF3B9B68C}"/>
          </ac:picMkLst>
        </pc:picChg>
        <pc:cxnChg chg="mod">
          <ac:chgData name="Adam Goede" userId="1adf03b5-6465-4170-a090-1a3f40b9196d" providerId="ADAL" clId="{09DC7B94-9B7D-42C9-A990-D3A0AD3EC7EE}" dt="2022-12-29T15:47:59.676" v="5016" actId="14100"/>
          <ac:cxnSpMkLst>
            <pc:docMk/>
            <pc:sldMk cId="1592472545" sldId="354"/>
            <ac:cxnSpMk id="9" creationId="{00000000-0000-0000-0000-000000000000}"/>
          </ac:cxnSpMkLst>
        </pc:cxnChg>
      </pc:sldChg>
      <pc:sldChg chg="modSp del mod">
        <pc:chgData name="Adam Goede" userId="1adf03b5-6465-4170-a090-1a3f40b9196d" providerId="ADAL" clId="{09DC7B94-9B7D-42C9-A990-D3A0AD3EC7EE}" dt="2022-12-29T20:07:52.331" v="5206" actId="47"/>
        <pc:sldMkLst>
          <pc:docMk/>
          <pc:sldMk cId="180994735" sldId="355"/>
        </pc:sldMkLst>
        <pc:spChg chg="mod">
          <ac:chgData name="Adam Goede" userId="1adf03b5-6465-4170-a090-1a3f40b9196d" providerId="ADAL" clId="{09DC7B94-9B7D-42C9-A990-D3A0AD3EC7EE}" dt="2022-12-29T15:48:10.919" v="5017" actId="207"/>
          <ac:spMkLst>
            <pc:docMk/>
            <pc:sldMk cId="180994735" sldId="355"/>
            <ac:spMk id="7" creationId="{00000000-0000-0000-0000-000000000000}"/>
          </ac:spMkLst>
        </pc:spChg>
        <pc:cxnChg chg="mod">
          <ac:chgData name="Adam Goede" userId="1adf03b5-6465-4170-a090-1a3f40b9196d" providerId="ADAL" clId="{09DC7B94-9B7D-42C9-A990-D3A0AD3EC7EE}" dt="2022-12-29T15:48:21.076" v="5022" actId="14100"/>
          <ac:cxnSpMkLst>
            <pc:docMk/>
            <pc:sldMk cId="180994735" sldId="355"/>
            <ac:cxnSpMk id="9" creationId="{00000000-0000-0000-0000-000000000000}"/>
          </ac:cxnSpMkLst>
        </pc:cxnChg>
      </pc:sldChg>
      <pc:sldChg chg="addSp delSp modSp mod">
        <pc:chgData name="Adam Goede" userId="1adf03b5-6465-4170-a090-1a3f40b9196d" providerId="ADAL" clId="{09DC7B94-9B7D-42C9-A990-D3A0AD3EC7EE}" dt="2022-12-30T16:08:21.872" v="10500" actId="20577"/>
        <pc:sldMkLst>
          <pc:docMk/>
          <pc:sldMk cId="2916665488" sldId="356"/>
        </pc:sldMkLst>
        <pc:spChg chg="mod">
          <ac:chgData name="Adam Goede" userId="1adf03b5-6465-4170-a090-1a3f40b9196d" providerId="ADAL" clId="{09DC7B94-9B7D-42C9-A990-D3A0AD3EC7EE}" dt="2022-12-30T16:08:21.872" v="10500" actId="20577"/>
          <ac:spMkLst>
            <pc:docMk/>
            <pc:sldMk cId="2916665488" sldId="356"/>
            <ac:spMk id="50178" creationId="{00000000-0000-0000-0000-000000000000}"/>
          </ac:spMkLst>
        </pc:spChg>
        <pc:picChg chg="del">
          <ac:chgData name="Adam Goede" userId="1adf03b5-6465-4170-a090-1a3f40b9196d" providerId="ADAL" clId="{09DC7B94-9B7D-42C9-A990-D3A0AD3EC7EE}" dt="2022-12-29T21:21:55.899" v="7687" actId="478"/>
          <ac:picMkLst>
            <pc:docMk/>
            <pc:sldMk cId="2916665488" sldId="356"/>
            <ac:picMk id="3" creationId="{DA77C087-4A13-4CF6-BA02-5CD5D71E921E}"/>
          </ac:picMkLst>
        </pc:picChg>
        <pc:picChg chg="add del mod">
          <ac:chgData name="Adam Goede" userId="1adf03b5-6465-4170-a090-1a3f40b9196d" providerId="ADAL" clId="{09DC7B94-9B7D-42C9-A990-D3A0AD3EC7EE}" dt="2022-12-29T21:37:09.521" v="8078" actId="478"/>
          <ac:picMkLst>
            <pc:docMk/>
            <pc:sldMk cId="2916665488" sldId="356"/>
            <ac:picMk id="5" creationId="{7A8143B4-F603-2C8D-AE84-564FB2ED46DB}"/>
          </ac:picMkLst>
        </pc:picChg>
      </pc:sldChg>
      <pc:sldChg chg="addSp delSp modSp add mod modNotesTx">
        <pc:chgData name="Adam Goede" userId="1adf03b5-6465-4170-a090-1a3f40b9196d" providerId="ADAL" clId="{09DC7B94-9B7D-42C9-A990-D3A0AD3EC7EE}" dt="2023-01-06T17:40:44.254" v="11017" actId="20577"/>
        <pc:sldMkLst>
          <pc:docMk/>
          <pc:sldMk cId="1343901700" sldId="357"/>
        </pc:sldMkLst>
        <pc:spChg chg="mod">
          <ac:chgData name="Adam Goede" userId="1adf03b5-6465-4170-a090-1a3f40b9196d" providerId="ADAL" clId="{09DC7B94-9B7D-42C9-A990-D3A0AD3EC7EE}" dt="2023-01-06T17:40:44.254" v="11017" actId="20577"/>
          <ac:spMkLst>
            <pc:docMk/>
            <pc:sldMk cId="1343901700" sldId="357"/>
            <ac:spMk id="27650" creationId="{00000000-0000-0000-0000-000000000000}"/>
          </ac:spMkLst>
        </pc:spChg>
        <pc:picChg chg="add mod modCrop">
          <ac:chgData name="Adam Goede" userId="1adf03b5-6465-4170-a090-1a3f40b9196d" providerId="ADAL" clId="{09DC7B94-9B7D-42C9-A990-D3A0AD3EC7EE}" dt="2022-12-30T14:56:40.181" v="9788" actId="1037"/>
          <ac:picMkLst>
            <pc:docMk/>
            <pc:sldMk cId="1343901700" sldId="357"/>
            <ac:picMk id="3" creationId="{A235E4BA-BF3A-76A6-C805-61614BB58FE2}"/>
          </ac:picMkLst>
        </pc:picChg>
        <pc:picChg chg="del">
          <ac:chgData name="Adam Goede" userId="1adf03b5-6465-4170-a090-1a3f40b9196d" providerId="ADAL" clId="{09DC7B94-9B7D-42C9-A990-D3A0AD3EC7EE}" dt="2022-12-28T20:50:18.668" v="1236" actId="478"/>
          <ac:picMkLst>
            <pc:docMk/>
            <pc:sldMk cId="1343901700" sldId="357"/>
            <ac:picMk id="7" creationId="{EC636F7B-7503-4BCC-8372-0AF6678D5795}"/>
          </ac:picMkLst>
        </pc:picChg>
      </pc:sldChg>
      <pc:sldChg chg="addSp delSp modSp add mod modNotesTx">
        <pc:chgData name="Adam Goede" userId="1adf03b5-6465-4170-a090-1a3f40b9196d" providerId="ADAL" clId="{09DC7B94-9B7D-42C9-A990-D3A0AD3EC7EE}" dt="2023-01-06T17:41:48.836" v="11109"/>
        <pc:sldMkLst>
          <pc:docMk/>
          <pc:sldMk cId="1124336532" sldId="358"/>
        </pc:sldMkLst>
        <pc:spChg chg="del">
          <ac:chgData name="Adam Goede" userId="1adf03b5-6465-4170-a090-1a3f40b9196d" providerId="ADAL" clId="{09DC7B94-9B7D-42C9-A990-D3A0AD3EC7EE}" dt="2022-12-28T21:22:04.651" v="1628" actId="478"/>
          <ac:spMkLst>
            <pc:docMk/>
            <pc:sldMk cId="1124336532" sldId="358"/>
            <ac:spMk id="3" creationId="{02E8FB89-0A1F-4E39-9C0D-07595E4E4CC2}"/>
          </ac:spMkLst>
        </pc:spChg>
        <pc:spChg chg="mod">
          <ac:chgData name="Adam Goede" userId="1adf03b5-6465-4170-a090-1a3f40b9196d" providerId="ADAL" clId="{09DC7B94-9B7D-42C9-A990-D3A0AD3EC7EE}" dt="2023-01-06T17:41:48.836" v="11109"/>
          <ac:spMkLst>
            <pc:docMk/>
            <pc:sldMk cId="1124336532" sldId="358"/>
            <ac:spMk id="6146" creationId="{00000000-0000-0000-0000-000000000000}"/>
          </ac:spMkLst>
        </pc:spChg>
        <pc:picChg chg="add mod">
          <ac:chgData name="Adam Goede" userId="1adf03b5-6465-4170-a090-1a3f40b9196d" providerId="ADAL" clId="{09DC7B94-9B7D-42C9-A990-D3A0AD3EC7EE}" dt="2022-12-28T21:25:04.605" v="1631" actId="1076"/>
          <ac:picMkLst>
            <pc:docMk/>
            <pc:sldMk cId="1124336532" sldId="358"/>
            <ac:picMk id="4" creationId="{31A7D44B-0075-5B1C-7B0C-BCECB0E27539}"/>
          </ac:picMkLst>
        </pc:picChg>
      </pc:sldChg>
      <pc:sldChg chg="addSp modSp add mod modNotesTx">
        <pc:chgData name="Adam Goede" userId="1adf03b5-6465-4170-a090-1a3f40b9196d" providerId="ADAL" clId="{09DC7B94-9B7D-42C9-A990-D3A0AD3EC7EE}" dt="2022-12-29T15:06:12.502" v="3702" actId="20577"/>
        <pc:sldMkLst>
          <pc:docMk/>
          <pc:sldMk cId="1224131969" sldId="359"/>
        </pc:sldMkLst>
        <pc:spChg chg="mod">
          <ac:chgData name="Adam Goede" userId="1adf03b5-6465-4170-a090-1a3f40b9196d" providerId="ADAL" clId="{09DC7B94-9B7D-42C9-A990-D3A0AD3EC7EE}" dt="2022-12-29T14:36:25.881" v="3487" actId="6549"/>
          <ac:spMkLst>
            <pc:docMk/>
            <pc:sldMk cId="1224131969" sldId="359"/>
            <ac:spMk id="19458" creationId="{00000000-0000-0000-0000-000000000000}"/>
          </ac:spMkLst>
        </pc:spChg>
        <pc:picChg chg="add mod">
          <ac:chgData name="Adam Goede" userId="1adf03b5-6465-4170-a090-1a3f40b9196d" providerId="ADAL" clId="{09DC7B94-9B7D-42C9-A990-D3A0AD3EC7EE}" dt="2022-12-29T15:04:34.193" v="3681" actId="1076"/>
          <ac:picMkLst>
            <pc:docMk/>
            <pc:sldMk cId="1224131969" sldId="359"/>
            <ac:picMk id="3" creationId="{07BACEC3-2D54-D559-CEA8-0052732D0B12}"/>
          </ac:picMkLst>
        </pc:picChg>
      </pc:sldChg>
      <pc:sldChg chg="addSp modSp add mod">
        <pc:chgData name="Adam Goede" userId="1adf03b5-6465-4170-a090-1a3f40b9196d" providerId="ADAL" clId="{09DC7B94-9B7D-42C9-A990-D3A0AD3EC7EE}" dt="2023-01-06T17:38:35.606" v="10954" actId="20577"/>
        <pc:sldMkLst>
          <pc:docMk/>
          <pc:sldMk cId="2493836073" sldId="360"/>
        </pc:sldMkLst>
        <pc:spChg chg="mod">
          <ac:chgData name="Adam Goede" userId="1adf03b5-6465-4170-a090-1a3f40b9196d" providerId="ADAL" clId="{09DC7B94-9B7D-42C9-A990-D3A0AD3EC7EE}" dt="2023-01-06T17:38:35.606" v="10954" actId="20577"/>
          <ac:spMkLst>
            <pc:docMk/>
            <pc:sldMk cId="2493836073" sldId="360"/>
            <ac:spMk id="39938" creationId="{00000000-0000-0000-0000-000000000000}"/>
          </ac:spMkLst>
        </pc:spChg>
        <pc:picChg chg="add mod">
          <ac:chgData name="Adam Goede" userId="1adf03b5-6465-4170-a090-1a3f40b9196d" providerId="ADAL" clId="{09DC7B94-9B7D-42C9-A990-D3A0AD3EC7EE}" dt="2022-12-30T15:54:04.661" v="10362" actId="1076"/>
          <ac:picMkLst>
            <pc:docMk/>
            <pc:sldMk cId="2493836073" sldId="360"/>
            <ac:picMk id="3" creationId="{BC2E1F87-BC98-32B4-7E13-91CD01E1FE7A}"/>
          </ac:picMkLst>
        </pc:picChg>
      </pc:sldChg>
      <pc:sldChg chg="addSp delSp modSp add mod modNotesTx">
        <pc:chgData name="Adam Goede" userId="1adf03b5-6465-4170-a090-1a3f40b9196d" providerId="ADAL" clId="{09DC7B94-9B7D-42C9-A990-D3A0AD3EC7EE}" dt="2022-12-30T14:55:44.675" v="9787" actId="478"/>
        <pc:sldMkLst>
          <pc:docMk/>
          <pc:sldMk cId="3905892549" sldId="361"/>
        </pc:sldMkLst>
        <pc:spChg chg="del mod">
          <ac:chgData name="Adam Goede" userId="1adf03b5-6465-4170-a090-1a3f40b9196d" providerId="ADAL" clId="{09DC7B94-9B7D-42C9-A990-D3A0AD3EC7EE}" dt="2022-12-30T14:55:44.675" v="9787" actId="478"/>
          <ac:spMkLst>
            <pc:docMk/>
            <pc:sldMk cId="3905892549" sldId="361"/>
            <ac:spMk id="3" creationId="{A954ABF0-2FE6-45E6-A867-98E9D55AD1BE}"/>
          </ac:spMkLst>
        </pc:spChg>
        <pc:spChg chg="add del mod">
          <ac:chgData name="Adam Goede" userId="1adf03b5-6465-4170-a090-1a3f40b9196d" providerId="ADAL" clId="{09DC7B94-9B7D-42C9-A990-D3A0AD3EC7EE}" dt="2022-12-30T14:54:44.592" v="9778" actId="478"/>
          <ac:spMkLst>
            <pc:docMk/>
            <pc:sldMk cId="3905892549" sldId="361"/>
            <ac:spMk id="5" creationId="{091FEECB-40BA-4F6A-B329-F5BAE8780F52}"/>
          </ac:spMkLst>
        </pc:spChg>
        <pc:spChg chg="add del mod">
          <ac:chgData name="Adam Goede" userId="1adf03b5-6465-4170-a090-1a3f40b9196d" providerId="ADAL" clId="{09DC7B94-9B7D-42C9-A990-D3A0AD3EC7EE}" dt="2022-12-30T14:55:21.540" v="9782" actId="478"/>
          <ac:spMkLst>
            <pc:docMk/>
            <pc:sldMk cId="3905892549" sldId="361"/>
            <ac:spMk id="6" creationId="{BBAB5F46-6C1F-5F21-ACE7-8E11B673E889}"/>
          </ac:spMkLst>
        </pc:spChg>
        <pc:spChg chg="add del mod">
          <ac:chgData name="Adam Goede" userId="1adf03b5-6465-4170-a090-1a3f40b9196d" providerId="ADAL" clId="{09DC7B94-9B7D-42C9-A990-D3A0AD3EC7EE}" dt="2022-12-30T14:55:25.054" v="9785" actId="478"/>
          <ac:spMkLst>
            <pc:docMk/>
            <pc:sldMk cId="3905892549" sldId="361"/>
            <ac:spMk id="7" creationId="{8FDB6D49-D639-F401-F91D-81778CBC0FB2}"/>
          </ac:spMkLst>
        </pc:spChg>
        <pc:spChg chg="add mod">
          <ac:chgData name="Adam Goede" userId="1adf03b5-6465-4170-a090-1a3f40b9196d" providerId="ADAL" clId="{09DC7B94-9B7D-42C9-A990-D3A0AD3EC7EE}" dt="2022-12-30T14:55:28.010" v="9786"/>
          <ac:spMkLst>
            <pc:docMk/>
            <pc:sldMk cId="3905892549" sldId="361"/>
            <ac:spMk id="10" creationId="{F5C1B66A-A5C8-BF04-57AF-1BCFFDA61B07}"/>
          </ac:spMkLst>
        </pc:spChg>
        <pc:spChg chg="del">
          <ac:chgData name="Adam Goede" userId="1adf03b5-6465-4170-a090-1a3f40b9196d" providerId="ADAL" clId="{09DC7B94-9B7D-42C9-A990-D3A0AD3EC7EE}" dt="2022-12-30T14:53:03.714" v="9766" actId="478"/>
          <ac:spMkLst>
            <pc:docMk/>
            <pc:sldMk cId="3905892549" sldId="361"/>
            <ac:spMk id="12" creationId="{C2C73D78-618F-B9A6-C237-5E44B1BAAB04}"/>
          </ac:spMkLst>
        </pc:spChg>
        <pc:spChg chg="add mod">
          <ac:chgData name="Adam Goede" userId="1adf03b5-6465-4170-a090-1a3f40b9196d" providerId="ADAL" clId="{09DC7B94-9B7D-42C9-A990-D3A0AD3EC7EE}" dt="2022-12-30T14:55:28.010" v="9786"/>
          <ac:spMkLst>
            <pc:docMk/>
            <pc:sldMk cId="3905892549" sldId="361"/>
            <ac:spMk id="13" creationId="{79BCC7D8-75E9-98AF-0165-75FA59541130}"/>
          </ac:spMkLst>
        </pc:spChg>
        <pc:picChg chg="add mod">
          <ac:chgData name="Adam Goede" userId="1adf03b5-6465-4170-a090-1a3f40b9196d" providerId="ADAL" clId="{09DC7B94-9B7D-42C9-A990-D3A0AD3EC7EE}" dt="2022-12-30T14:53:51.986" v="9773" actId="1076"/>
          <ac:picMkLst>
            <pc:docMk/>
            <pc:sldMk cId="3905892549" sldId="361"/>
            <ac:picMk id="4" creationId="{54BF2738-43A9-13B8-11E7-5FB770806EEF}"/>
          </ac:picMkLst>
        </pc:picChg>
        <pc:picChg chg="del">
          <ac:chgData name="Adam Goede" userId="1adf03b5-6465-4170-a090-1a3f40b9196d" providerId="ADAL" clId="{09DC7B94-9B7D-42C9-A990-D3A0AD3EC7EE}" dt="2022-12-30T14:52:57.910" v="9764" actId="478"/>
          <ac:picMkLst>
            <pc:docMk/>
            <pc:sldMk cId="3905892549" sldId="361"/>
            <ac:picMk id="8" creationId="{E237FA17-6716-1D79-C758-5A6C77B65E8D}"/>
          </ac:picMkLst>
        </pc:picChg>
        <pc:picChg chg="add del mod">
          <ac:chgData name="Adam Goede" userId="1adf03b5-6465-4170-a090-1a3f40b9196d" providerId="ADAL" clId="{09DC7B94-9B7D-42C9-A990-D3A0AD3EC7EE}" dt="2022-12-30T14:55:23.386" v="9784" actId="478"/>
          <ac:picMkLst>
            <pc:docMk/>
            <pc:sldMk cId="3905892549" sldId="361"/>
            <ac:picMk id="9" creationId="{FCEFDFD6-0BB5-B5E3-A690-90DF9037F40C}"/>
          </ac:picMkLst>
        </pc:picChg>
        <pc:picChg chg="del">
          <ac:chgData name="Adam Goede" userId="1adf03b5-6465-4170-a090-1a3f40b9196d" providerId="ADAL" clId="{09DC7B94-9B7D-42C9-A990-D3A0AD3EC7EE}" dt="2022-12-30T14:53:01.226" v="9765" actId="478"/>
          <ac:picMkLst>
            <pc:docMk/>
            <pc:sldMk cId="3905892549" sldId="361"/>
            <ac:picMk id="11" creationId="{89FB2F4A-2C0D-33B8-DD74-6212987F6DC1}"/>
          </ac:picMkLst>
        </pc:picChg>
        <pc:picChg chg="add mod">
          <ac:chgData name="Adam Goede" userId="1adf03b5-6465-4170-a090-1a3f40b9196d" providerId="ADAL" clId="{09DC7B94-9B7D-42C9-A990-D3A0AD3EC7EE}" dt="2022-12-30T14:55:28.010" v="9786"/>
          <ac:picMkLst>
            <pc:docMk/>
            <pc:sldMk cId="3905892549" sldId="361"/>
            <ac:picMk id="14" creationId="{79A4986D-7932-9E3C-850D-0870598F815C}"/>
          </ac:picMkLst>
        </pc:picChg>
      </pc:sldChg>
      <pc:sldChg chg="modSp add mod">
        <pc:chgData name="Adam Goede" userId="1adf03b5-6465-4170-a090-1a3f40b9196d" providerId="ADAL" clId="{09DC7B94-9B7D-42C9-A990-D3A0AD3EC7EE}" dt="2023-01-06T17:38:27.190" v="10940" actId="20577"/>
        <pc:sldMkLst>
          <pc:docMk/>
          <pc:sldMk cId="4186903787" sldId="362"/>
        </pc:sldMkLst>
        <pc:spChg chg="mod">
          <ac:chgData name="Adam Goede" userId="1adf03b5-6465-4170-a090-1a3f40b9196d" providerId="ADAL" clId="{09DC7B94-9B7D-42C9-A990-D3A0AD3EC7EE}" dt="2023-01-06T17:38:27.190" v="10940" actId="20577"/>
          <ac:spMkLst>
            <pc:docMk/>
            <pc:sldMk cId="4186903787" sldId="362"/>
            <ac:spMk id="39938" creationId="{00000000-0000-0000-0000-000000000000}"/>
          </ac:spMkLst>
        </pc:spChg>
      </pc:sldChg>
    </pc:docChg>
  </pc:docChgLst>
  <pc:docChgLst>
    <pc:chgData name="Kurt Lueneburg" userId="87948e5c-bd4f-4158-bdcf-8ecabe171bdb" providerId="ADAL" clId="{6CFA27E9-259E-4E37-B339-86D61BC47B72}"/>
    <pc:docChg chg="custSel modSld">
      <pc:chgData name="Kurt Lueneburg" userId="87948e5c-bd4f-4158-bdcf-8ecabe171bdb" providerId="ADAL" clId="{6CFA27E9-259E-4E37-B339-86D61BC47B72}" dt="2023-01-06T14:43:41.913" v="491" actId="6549"/>
      <pc:docMkLst>
        <pc:docMk/>
      </pc:docMkLst>
      <pc:sldChg chg="modSp mod addCm modCm">
        <pc:chgData name="Kurt Lueneburg" userId="87948e5c-bd4f-4158-bdcf-8ecabe171bdb" providerId="ADAL" clId="{6CFA27E9-259E-4E37-B339-86D61BC47B72}" dt="2023-01-06T14:09:23.888" v="196"/>
        <pc:sldMkLst>
          <pc:docMk/>
          <pc:sldMk cId="0" sldId="277"/>
        </pc:sldMkLst>
        <pc:spChg chg="mod">
          <ac:chgData name="Kurt Lueneburg" userId="87948e5c-bd4f-4158-bdcf-8ecabe171bdb" providerId="ADAL" clId="{6CFA27E9-259E-4E37-B339-86D61BC47B72}" dt="2023-01-06T14:09:16.297" v="195" actId="6549"/>
          <ac:spMkLst>
            <pc:docMk/>
            <pc:sldMk cId="0" sldId="277"/>
            <ac:spMk id="3075" creationId="{00000000-0000-0000-0000-000000000000}"/>
          </ac:spMkLst>
        </pc:spChg>
      </pc:sldChg>
      <pc:sldChg chg="modSp mod addCm">
        <pc:chgData name="Kurt Lueneburg" userId="87948e5c-bd4f-4158-bdcf-8ecabe171bdb" providerId="ADAL" clId="{6CFA27E9-259E-4E37-B339-86D61BC47B72}" dt="2023-01-06T14:11:42.636" v="229"/>
        <pc:sldMkLst>
          <pc:docMk/>
          <pc:sldMk cId="0" sldId="288"/>
        </pc:sldMkLst>
        <pc:spChg chg="mod">
          <ac:chgData name="Kurt Lueneburg" userId="87948e5c-bd4f-4158-bdcf-8ecabe171bdb" providerId="ADAL" clId="{6CFA27E9-259E-4E37-B339-86D61BC47B72}" dt="2023-01-06T14:11:14.806" v="228" actId="20577"/>
          <ac:spMkLst>
            <pc:docMk/>
            <pc:sldMk cId="0" sldId="288"/>
            <ac:spMk id="27650" creationId="{00000000-0000-0000-0000-000000000000}"/>
          </ac:spMkLst>
        </pc:spChg>
      </pc:sldChg>
      <pc:sldChg chg="modSp mod addCm modCm">
        <pc:chgData name="Kurt Lueneburg" userId="87948e5c-bd4f-4158-bdcf-8ecabe171bdb" providerId="ADAL" clId="{6CFA27E9-259E-4E37-B339-86D61BC47B72}" dt="2023-01-06T14:43:41.913" v="491" actId="6549"/>
        <pc:sldMkLst>
          <pc:docMk/>
          <pc:sldMk cId="0" sldId="295"/>
        </pc:sldMkLst>
        <pc:spChg chg="mod">
          <ac:chgData name="Kurt Lueneburg" userId="87948e5c-bd4f-4158-bdcf-8ecabe171bdb" providerId="ADAL" clId="{6CFA27E9-259E-4E37-B339-86D61BC47B72}" dt="2023-01-06T14:43:41.913" v="491" actId="6549"/>
          <ac:spMkLst>
            <pc:docMk/>
            <pc:sldMk cId="0" sldId="295"/>
            <ac:spMk id="54274" creationId="{00000000-0000-0000-0000-000000000000}"/>
          </ac:spMkLst>
        </pc:spChg>
      </pc:sldChg>
      <pc:sldChg chg="modSp mod addCm">
        <pc:chgData name="Kurt Lueneburg" userId="87948e5c-bd4f-4158-bdcf-8ecabe171bdb" providerId="ADAL" clId="{6CFA27E9-259E-4E37-B339-86D61BC47B72}" dt="2023-01-06T14:41:51.248" v="468"/>
        <pc:sldMkLst>
          <pc:docMk/>
          <pc:sldMk cId="3660549848" sldId="351"/>
        </pc:sldMkLst>
        <pc:spChg chg="mod">
          <ac:chgData name="Kurt Lueneburg" userId="87948e5c-bd4f-4158-bdcf-8ecabe171bdb" providerId="ADAL" clId="{6CFA27E9-259E-4E37-B339-86D61BC47B72}" dt="2023-01-06T14:40:52.873" v="432" actId="114"/>
          <ac:spMkLst>
            <pc:docMk/>
            <pc:sldMk cId="3660549848" sldId="351"/>
            <ac:spMk id="39938" creationId="{00000000-0000-0000-0000-000000000000}"/>
          </ac:spMkLst>
        </pc:spChg>
      </pc:sldChg>
      <pc:sldChg chg="modNotesTx">
        <pc:chgData name="Kurt Lueneburg" userId="87948e5c-bd4f-4158-bdcf-8ecabe171bdb" providerId="ADAL" clId="{6CFA27E9-259E-4E37-B339-86D61BC47B72}" dt="2023-01-06T14:14:35.191" v="305" actId="20577"/>
        <pc:sldMkLst>
          <pc:docMk/>
          <pc:sldMk cId="1343901700" sldId="35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44E1D672-5796-49BE-A3B0-A4359C62DBBE}" type="datetimeFigureOut">
              <a:rPr lang="en-US" altLang="en-US"/>
              <a:pPr>
                <a:defRPr/>
              </a:pPr>
              <a:t>1/6/2023</a:t>
            </a:fld>
            <a:endParaRPr lang="en-US" alt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4124B32E-F4B8-4265-ABDA-FA2023B0C5D3}" type="slidenum">
              <a:rPr lang="en-US" altLang="en-US"/>
              <a:pPr>
                <a:defRPr/>
              </a:pPr>
              <a:t>‹#›</a:t>
            </a:fld>
            <a:endParaRPr lang="en-US" altLang="en-US" dirty="0"/>
          </a:p>
        </p:txBody>
      </p:sp>
    </p:spTree>
    <p:extLst>
      <p:ext uri="{BB962C8B-B14F-4D97-AF65-F5344CB8AC3E}">
        <p14:creationId xmlns:p14="http://schemas.microsoft.com/office/powerpoint/2010/main" val="12347098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anose="020B0600070205080204" pitchFamily="34" charset="-128"/>
              </a:rPr>
              <a:t>Someone</a:t>
            </a:r>
            <a:r>
              <a:rPr lang="en-US" altLang="en-US" baseline="0" dirty="0">
                <a:ea typeface="ＭＳ Ｐゴシック" panose="020B0600070205080204" pitchFamily="34" charset="-128"/>
              </a:rPr>
              <a:t> at your church may present this PowerPoint using the slides and these notes (it’s also helpful to have the full annual report for reference—go to wels.net/annualreport). If you prefer, you can invite one of your congregation’s WELS Christian giving counselors to give the presentation. Find your local Christian giving counselors at wels.net/givingcounselors or call WELS Ministry of Christian Giving at 414-256-3209 / 800-827-5482.</a:t>
            </a:r>
          </a:p>
          <a:p>
            <a:endParaRPr lang="en-US" altLang="en-US" baseline="0" dirty="0">
              <a:ea typeface="ＭＳ Ｐゴシック" panose="020B0600070205080204" pitchFamily="34" charset="-128"/>
            </a:endParaRPr>
          </a:p>
          <a:p>
            <a:pPr algn="l"/>
            <a:r>
              <a:rPr lang="en-US" altLang="en-US" sz="1200" baseline="0" dirty="0">
                <a:latin typeface="+mn-lt"/>
                <a:ea typeface="ＭＳ Ｐゴシック" panose="020B0600070205080204" pitchFamily="34" charset="-128"/>
              </a:rPr>
              <a:t>Pictured: </a:t>
            </a:r>
            <a:r>
              <a:rPr lang="en-US" sz="1200" b="0" i="0" u="none" strike="noStrike" baseline="0" dirty="0">
                <a:solidFill>
                  <a:srgbClr val="00245E"/>
                </a:solidFill>
                <a:latin typeface="+mn-lt"/>
              </a:rPr>
              <a:t>Mark Panning, a missionary on WELS’ One Africa Team, traveled to Dukem, Ethiopia, to teach a course on the pastoral epistles.</a:t>
            </a:r>
            <a:endParaRPr lang="en-US" sz="1200" b="0" i="0" u="none" strike="noStrike" kern="1200" baseline="0" dirty="0">
              <a:solidFill>
                <a:schemeClr val="tx1"/>
              </a:solidFill>
              <a:latin typeface="+mn-lt"/>
              <a:ea typeface="ＭＳ Ｐゴシック" charset="0"/>
            </a:endParaRPr>
          </a:p>
        </p:txBody>
      </p:sp>
      <p:sp>
        <p:nvSpPr>
          <p:cNvPr id="4" name="Slide Number Placeholder 3"/>
          <p:cNvSpPr>
            <a:spLocks noGrp="1"/>
          </p:cNvSpPr>
          <p:nvPr>
            <p:ph type="sldNum" sz="quarter" idx="10"/>
          </p:nvPr>
        </p:nvSpPr>
        <p:spPr/>
        <p:txBody>
          <a:bodyPr/>
          <a:lstStyle/>
          <a:p>
            <a:pPr>
              <a:defRPr/>
            </a:pPr>
            <a:fld id="{4124B32E-F4B8-4265-ABDA-FA2023B0C5D3}" type="slidenum">
              <a:rPr lang="en-US" altLang="en-US" smtClean="0"/>
              <a:pPr>
                <a:defRPr/>
              </a:pPr>
              <a:t>1</a:t>
            </a:fld>
            <a:endParaRPr lang="en-US" altLang="en-US" dirty="0"/>
          </a:p>
        </p:txBody>
      </p:sp>
    </p:spTree>
    <p:extLst>
      <p:ext uri="{BB962C8B-B14F-4D97-AF65-F5344CB8AC3E}">
        <p14:creationId xmlns:p14="http://schemas.microsoft.com/office/powerpoint/2010/main" val="1603923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lgn="l"/>
            <a:endParaRPr lang="en-US" altLang="en-US" dirty="0">
              <a:ea typeface="ＭＳ Ｐゴシック" panose="020B0600070205080204" pitchFamily="34" charset="-128"/>
            </a:endParaRP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4181EC5-5DE1-41E8-9035-95A749F48B0E}" type="slidenum">
              <a:rPr lang="en-US" altLang="en-US" smtClean="0"/>
              <a:pPr>
                <a:spcBef>
                  <a:spcPct val="0"/>
                </a:spcBef>
              </a:pPr>
              <a:t>10</a:t>
            </a:fld>
            <a:endParaRPr lang="en-US" altLang="en-US" dirty="0"/>
          </a:p>
        </p:txBody>
      </p:sp>
    </p:spTree>
    <p:extLst>
      <p:ext uri="{BB962C8B-B14F-4D97-AF65-F5344CB8AC3E}">
        <p14:creationId xmlns:p14="http://schemas.microsoft.com/office/powerpoint/2010/main" val="2169590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lgn="l"/>
            <a:r>
              <a:rPr lang="en-US" altLang="en-US" dirty="0">
                <a:ea typeface="ＭＳ Ｐゴシック" panose="020B0600070205080204" pitchFamily="34" charset="-128"/>
              </a:rPr>
              <a:t>Pictured: </a:t>
            </a:r>
            <a:r>
              <a:rPr lang="en-US" sz="1200" b="0" i="0" u="none" strike="noStrike" baseline="0" dirty="0">
                <a:solidFill>
                  <a:srgbClr val="FFFFFF"/>
                </a:solidFill>
                <a:latin typeface="+mn-lt"/>
              </a:rPr>
              <a:t>Henry Herrera, a pastor in Colombia</a:t>
            </a:r>
            <a:r>
              <a:rPr lang="en-US" sz="1200" b="1" i="0" u="none" strike="noStrike" baseline="0" dirty="0">
                <a:solidFill>
                  <a:srgbClr val="FFFFFF"/>
                </a:solidFill>
                <a:latin typeface="+mn-lt"/>
              </a:rPr>
              <a:t> </a:t>
            </a:r>
            <a:r>
              <a:rPr lang="en-US" sz="1200" b="0" i="0" u="none" strike="noStrike" baseline="0" dirty="0">
                <a:solidFill>
                  <a:srgbClr val="FFFFFF"/>
                </a:solidFill>
                <a:latin typeface="+mn-lt"/>
              </a:rPr>
              <a:t>and president of </a:t>
            </a:r>
            <a:r>
              <a:rPr lang="en-US" sz="1200" b="0" i="1" u="none" strike="noStrike" baseline="0" dirty="0">
                <a:solidFill>
                  <a:srgbClr val="FFFFFF"/>
                </a:solidFill>
                <a:latin typeface="+mn-lt"/>
              </a:rPr>
              <a:t>Iglesia Cristo WELS Internacional</a:t>
            </a:r>
            <a:r>
              <a:rPr lang="en-US" sz="1200" b="0" i="0" u="none" strike="noStrike" baseline="0" dirty="0">
                <a:solidFill>
                  <a:srgbClr val="FFFFFF"/>
                </a:solidFill>
                <a:latin typeface="+mn-lt"/>
              </a:rPr>
              <a:t>, teaching in Cuernavaca, Mexico.</a:t>
            </a:r>
            <a:endParaRPr lang="en-US" altLang="en-US" sz="1200" dirty="0">
              <a:latin typeface="+mn-lt"/>
              <a:ea typeface="ＭＳ Ｐゴシック" panose="020B0600070205080204" pitchFamily="34" charset="-128"/>
            </a:endParaRP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4181EC5-5DE1-41E8-9035-95A749F48B0E}" type="slidenum">
              <a:rPr lang="en-US" altLang="en-US" smtClean="0"/>
              <a:pPr>
                <a:spcBef>
                  <a:spcPct val="0"/>
                </a:spcBef>
              </a:pPr>
              <a:t>11</a:t>
            </a:fld>
            <a:endParaRPr lang="en-US" altLang="en-US" dirty="0"/>
          </a:p>
        </p:txBody>
      </p:sp>
    </p:spTree>
    <p:extLst>
      <p:ext uri="{BB962C8B-B14F-4D97-AF65-F5344CB8AC3E}">
        <p14:creationId xmlns:p14="http://schemas.microsoft.com/office/powerpoint/2010/main" val="896321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lgn="l"/>
            <a:endParaRPr lang="en-US" altLang="en-US" dirty="0">
              <a:ea typeface="ＭＳ Ｐゴシック" panose="020B0600070205080204" pitchFamily="34" charset="-128"/>
            </a:endParaRP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4181EC5-5DE1-41E8-9035-95A749F48B0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1623003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r>
              <a:rPr lang="en-US" altLang="en-US" dirty="0">
                <a:ea typeface="ＭＳ Ｐゴシック" panose="020B0600070205080204" pitchFamily="34" charset="-128"/>
              </a:rPr>
              <a:t>Pictured: Jesse Jensen (right), the first adult baptism and new member at Carbon Valley Lutheran Church in Firestone, Colo. He is standing with Missionary Tim Spiegelberg.</a:t>
            </a: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7118CC5-9108-47AF-BC5C-C5060CD679D4}" type="slidenum">
              <a:rPr lang="en-US" altLang="en-US" smtClean="0"/>
              <a:pPr>
                <a:spcBef>
                  <a:spcPct val="0"/>
                </a:spcBef>
              </a:pPr>
              <a:t>13</a:t>
            </a:fld>
            <a:endParaRPr lang="en-US" altLang="en-US" dirty="0"/>
          </a:p>
        </p:txBody>
      </p:sp>
    </p:spTree>
    <p:extLst>
      <p:ext uri="{BB962C8B-B14F-4D97-AF65-F5344CB8AC3E}">
        <p14:creationId xmlns:p14="http://schemas.microsoft.com/office/powerpoint/2010/main" val="3032901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r>
              <a:rPr lang="en-US" altLang="en-US" sz="1200" dirty="0">
                <a:latin typeface="+mn-lt"/>
                <a:ea typeface="ＭＳ Ｐゴシック" panose="020B0600070205080204" pitchFamily="34" charset="-128"/>
              </a:rPr>
              <a:t>Pictured: </a:t>
            </a:r>
            <a:r>
              <a:rPr lang="en-US" sz="1200" b="0" i="0" u="none" strike="noStrike" baseline="0" dirty="0">
                <a:solidFill>
                  <a:srgbClr val="FFFFFF"/>
                </a:solidFill>
                <a:latin typeface="+mn-lt"/>
              </a:rPr>
              <a:t>Abiding Love, Coquitlam, British Columbia, Canada, launched public worship in Chinese on Nov. 27, 2022. The congregation will also continue to offer Chinese worship twice a month in Vancouver, which is central to many members of Abiding Love. </a:t>
            </a:r>
            <a:endParaRPr lang="en-US" altLang="en-US" sz="1200" dirty="0">
              <a:latin typeface="+mn-lt"/>
              <a:ea typeface="ＭＳ Ｐゴシック" panose="020B0600070205080204" pitchFamily="34" charset="-128"/>
            </a:endParaRP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7118CC5-9108-47AF-BC5C-C5060CD679D4}" type="slidenum">
              <a:rPr lang="en-US" altLang="en-US" smtClean="0"/>
              <a:pPr>
                <a:spcBef>
                  <a:spcPct val="0"/>
                </a:spcBef>
              </a:pPr>
              <a:t>14</a:t>
            </a:fld>
            <a:endParaRPr lang="en-US" altLang="en-US" dirty="0"/>
          </a:p>
        </p:txBody>
      </p:sp>
    </p:spTree>
    <p:extLst>
      <p:ext uri="{BB962C8B-B14F-4D97-AF65-F5344CB8AC3E}">
        <p14:creationId xmlns:p14="http://schemas.microsoft.com/office/powerpoint/2010/main" val="4346657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extLst>
            <a:ext uri="{909E8E84-426E-40dd-AFC4-6F175D3DCCD1}"/>
            <a:ext uri="{91240B29-F687-4f45-9708-019B960494DF}"/>
          </a:extLst>
        </p:spPr>
        <p:txBody>
          <a:bodyPr wrap="square" numCol="1" anchor="t" anchorCtr="0" compatLnSpc="1">
            <a:prstTxWarp prst="textNoShape">
              <a:avLst/>
            </a:prstTxWarp>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200" dirty="0">
              <a:solidFill>
                <a:srgbClr val="15284B"/>
              </a:solidFill>
              <a:ea typeface="ＭＳ Ｐゴシック" panose="020B0600070205080204" pitchFamily="34" charset="-128"/>
            </a:endParaRP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639CB9C-CCB9-4170-AB3B-BD0631F2E193}" type="slidenum">
              <a:rPr lang="en-US" altLang="en-US" smtClean="0"/>
              <a:pPr>
                <a:spcBef>
                  <a:spcPct val="0"/>
                </a:spcBef>
              </a:pPr>
              <a:t>15</a:t>
            </a:fld>
            <a:endParaRPr lang="en-US" altLang="en-US" dirty="0"/>
          </a:p>
        </p:txBody>
      </p:sp>
    </p:spTree>
    <p:extLst>
      <p:ext uri="{BB962C8B-B14F-4D97-AF65-F5344CB8AC3E}">
        <p14:creationId xmlns:p14="http://schemas.microsoft.com/office/powerpoint/2010/main" val="23483901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extLst>
            <a:ext uri="{909E8E84-426E-40dd-AFC4-6F175D3DCCD1}"/>
            <a:ext uri="{91240B29-F687-4f45-9708-019B960494DF}"/>
          </a:extLst>
        </p:spPr>
        <p:txBody>
          <a:bodyPr wrap="square" numCol="1" anchor="t" anchorCtr="0" compatLnSpc="1">
            <a:prstTxWarp prst="textNoShape">
              <a:avLst/>
            </a:prstTxWarp>
            <a:normAutofit/>
          </a:bodyPr>
          <a:lstStyle/>
          <a:p>
            <a:pPr algn="l"/>
            <a:endParaRPr lang="en-US" altLang="en-US" sz="1200" dirty="0">
              <a:solidFill>
                <a:srgbClr val="15284B"/>
              </a:solidFill>
              <a:latin typeface="+mn-lt"/>
              <a:ea typeface="ＭＳ Ｐゴシック" panose="020B0600070205080204" pitchFamily="34" charset="-128"/>
            </a:endParaRP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39CB9C-CCB9-4170-AB3B-BD0631F2E19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8910113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extLst>
            <a:ext uri="{909E8E84-426E-40dd-AFC4-6F175D3DCCD1}"/>
            <a:ext uri="{91240B29-F687-4f45-9708-019B960494DF}"/>
          </a:extLst>
        </p:spPr>
        <p:txBody>
          <a:bodyPr wrap="square" numCol="1" anchor="t" anchorCtr="0" compatLnSpc="1">
            <a:prstTxWarp prst="textNoShape">
              <a:avLst/>
            </a:prstTxWarp>
            <a:normAutofit/>
          </a:bodyPr>
          <a:lstStyle/>
          <a:p>
            <a:pPr algn="l"/>
            <a:r>
              <a:rPr lang="en-US" sz="1200" b="0" i="0" u="none" strike="noStrike" baseline="0" dirty="0">
                <a:solidFill>
                  <a:srgbClr val="000000"/>
                </a:solidFill>
                <a:latin typeface="+mn-lt"/>
              </a:rPr>
              <a:t>Pictured: </a:t>
            </a:r>
            <a:r>
              <a:rPr lang="en-US" sz="1200" b="0" i="0" u="none" strike="noStrike" baseline="0" dirty="0">
                <a:solidFill>
                  <a:srgbClr val="0067B2"/>
                </a:solidFill>
                <a:latin typeface="+mn-lt"/>
              </a:rPr>
              <a:t>Blythe</a:t>
            </a:r>
            <a:r>
              <a:rPr lang="en-US" sz="1200" b="0" i="0" u="none" strike="noStrike" baseline="0" dirty="0">
                <a:solidFill>
                  <a:srgbClr val="000000"/>
                </a:solidFill>
                <a:latin typeface="+mn-lt"/>
              </a:rPr>
              <a:t>, a student at Cross of Glory, Peoria, Ariz., was baptized at one of the school’s outdoor chapel services.</a:t>
            </a:r>
            <a:endParaRPr lang="en-US" altLang="en-US" sz="1200" dirty="0">
              <a:solidFill>
                <a:srgbClr val="15284B"/>
              </a:solidFill>
              <a:latin typeface="+mn-lt"/>
              <a:ea typeface="ＭＳ Ｐゴシック" panose="020B0600070205080204" pitchFamily="34" charset="-128"/>
            </a:endParaRP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39CB9C-CCB9-4170-AB3B-BD0631F2E19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0884806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extLst>
            <a:ext uri="{909E8E84-426E-40dd-AFC4-6F175D3DCCD1}"/>
            <a:ext uri="{91240B29-F687-4f45-9708-019B960494DF}"/>
          </a:extLst>
        </p:spPr>
        <p:txBody>
          <a:bodyPr wrap="square" numCol="1" anchor="t" anchorCtr="0" compatLnSpc="1">
            <a:prstTxWarp prst="textNoShape">
              <a:avLst/>
            </a:prstTxWarp>
            <a:normAutofit/>
          </a:bodyPr>
          <a:lstStyle/>
          <a:p>
            <a:pPr algn="l"/>
            <a:endParaRPr lang="en-US" altLang="en-US" sz="1200" dirty="0">
              <a:solidFill>
                <a:srgbClr val="15284B"/>
              </a:solidFill>
              <a:ea typeface="ＭＳ Ｐゴシック" panose="020B0600070205080204" pitchFamily="34" charset="-128"/>
            </a:endParaRP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39CB9C-CCB9-4170-AB3B-BD0631F2E19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3825104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extLst>
            <a:ext uri="{909E8E84-426E-40dd-AFC4-6F175D3DCCD1}"/>
            <a:ext uri="{91240B29-F687-4f45-9708-019B960494DF}"/>
          </a:extLst>
        </p:spPr>
        <p:txBody>
          <a:bodyPr wrap="square" numCol="1" anchor="t" anchorCtr="0" compatLnSpc="1">
            <a:prstTxWarp prst="textNoShape">
              <a:avLst/>
            </a:prstTxWarp>
          </a:bodyPr>
          <a:lstStyle/>
          <a:p>
            <a:pPr>
              <a:defRPr/>
            </a:pPr>
            <a:endParaRPr lang="en-US" dirty="0">
              <a:ea typeface="+mn-ea"/>
              <a:cs typeface="+mn-cs"/>
            </a:endParaRP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0639CB9C-CCB9-4170-AB3B-BD0631F2E193}" type="slidenum">
              <a:rPr kumimoji="0" lang="en-US" altLang="en-US" sz="1200" b="0" i="0" u="none" strike="noStrike" kern="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19</a:t>
            </a:fld>
            <a:endParaRPr kumimoji="0" lang="en-US" altLang="en-US" sz="1200" b="0" i="0" u="none" strike="noStrike" kern="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854565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r>
              <a:rPr lang="en-US" altLang="en-US" sz="1200" dirty="0">
                <a:latin typeface="+mn-lt"/>
                <a:ea typeface="ＭＳ Ｐゴシック" panose="020B0600070205080204" pitchFamily="34" charset="-128"/>
              </a:rPr>
              <a:t>Pictured: </a:t>
            </a:r>
            <a:r>
              <a:rPr lang="en-US" sz="1200" b="0" i="0" u="none" strike="noStrike" baseline="0" dirty="0">
                <a:solidFill>
                  <a:srgbClr val="00245E"/>
                </a:solidFill>
                <a:latin typeface="+mn-lt"/>
              </a:rPr>
              <a:t>In fall 2022, WELS President Mark Schroeder traveled to Kenya and Ethiopia with WELS World Missions.</a:t>
            </a:r>
            <a:endParaRPr lang="en-US" altLang="en-US" sz="1200" dirty="0">
              <a:latin typeface="+mn-lt"/>
              <a:ea typeface="ＭＳ Ｐゴシック" panose="020B0600070205080204" pitchFamily="34" charset="-128"/>
            </a:endParaRP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0CC05E8-7DD2-443E-AD74-08A0230870DF}" type="slidenum">
              <a:rPr lang="en-US" altLang="en-US" smtClean="0"/>
              <a:pPr>
                <a:spcBef>
                  <a:spcPct val="0"/>
                </a:spcBef>
              </a:pPr>
              <a:t>2</a:t>
            </a:fld>
            <a:endParaRPr lang="en-US" altLang="en-US" dirty="0"/>
          </a:p>
        </p:txBody>
      </p:sp>
    </p:spTree>
    <p:extLst>
      <p:ext uri="{BB962C8B-B14F-4D97-AF65-F5344CB8AC3E}">
        <p14:creationId xmlns:p14="http://schemas.microsoft.com/office/powerpoint/2010/main" val="41798263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extLst>
            <a:ext uri="{909E8E84-426E-40dd-AFC4-6F175D3DCCD1}"/>
            <a:ext uri="{91240B29-F687-4f45-9708-019B960494DF}"/>
          </a:extLst>
        </p:spPr>
        <p:txBody>
          <a:bodyPr wrap="square" numCol="1" anchor="t" anchorCtr="0" compatLnSpc="1">
            <a:prstTxWarp prst="textNoShape">
              <a:avLst/>
            </a:prstTxWarp>
          </a:bodyPr>
          <a:lstStyle/>
          <a:p>
            <a:pPr algn="l"/>
            <a:r>
              <a:rPr lang="en-US" sz="1200" dirty="0">
                <a:latin typeface="+mn-lt"/>
                <a:ea typeface="+mn-ea"/>
                <a:cs typeface="+mn-cs"/>
              </a:rPr>
              <a:t>Pictured: The dedication of the B</a:t>
            </a:r>
            <a:r>
              <a:rPr lang="en-US" sz="1200" b="0" i="0" u="none" strike="noStrike" baseline="0" dirty="0">
                <a:latin typeface="+mn-lt"/>
              </a:rPr>
              <a:t>etty Kohn Fieldhouse at Martin Luther College. This 36,000 square foot indoor turfed facility includes batting cages, golf simulators, indoor practice fields, and more. </a:t>
            </a:r>
            <a:endParaRPr lang="en-US" sz="1200" dirty="0">
              <a:latin typeface="+mn-lt"/>
              <a:ea typeface="+mn-ea"/>
              <a:cs typeface="+mn-cs"/>
            </a:endParaRPr>
          </a:p>
          <a:p>
            <a:pPr>
              <a:defRPr/>
            </a:pPr>
            <a:endParaRPr lang="en-US" dirty="0">
              <a:ea typeface="+mn-ea"/>
              <a:cs typeface="+mn-cs"/>
            </a:endParaRPr>
          </a:p>
          <a:p>
            <a:pPr>
              <a:defRPr/>
            </a:pPr>
            <a:r>
              <a:rPr lang="en-US" dirty="0">
                <a:ea typeface="+mn-ea"/>
                <a:cs typeface="+mn-cs"/>
              </a:rPr>
              <a:t>WELS Ministry of Christian Giving has 11 Christian giving counselors located across the 12 districts of WELS to provide free, confidential gift planning assistance to WELS members. Find your local giving counselor at wels.net/givingcounselors, by calling 800-827-5482, or by e-mailing mcg@wels.net.</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0639CB9C-CCB9-4170-AB3B-BD0631F2E193}" type="slidenum">
              <a:rPr kumimoji="0" lang="en-US" altLang="en-US" sz="1200" b="0" i="0" u="none" strike="noStrike" kern="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20</a:t>
            </a:fld>
            <a:endParaRPr kumimoji="0" lang="en-US" altLang="en-US" sz="1200" b="0" i="0" u="none" strike="noStrike" kern="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8654744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r>
              <a:rPr lang="en-US" altLang="en-US" sz="1200" dirty="0">
                <a:latin typeface="+mn-lt"/>
                <a:ea typeface="ＭＳ Ｐゴシック" panose="020B0600070205080204" pitchFamily="34" charset="-128"/>
              </a:rPr>
              <a:t>Pictured: </a:t>
            </a:r>
            <a:r>
              <a:rPr lang="en-US" sz="1200" b="0" i="0" u="none" strike="noStrike" baseline="0" dirty="0">
                <a:solidFill>
                  <a:srgbClr val="FFFFFF"/>
                </a:solidFill>
                <a:latin typeface="+mn-lt"/>
              </a:rPr>
              <a:t>In 2022, Living Shepherd, Laramie, Wyo., bought the facility it had been worshiping in for a year with the help of WELS Church Extension Fund.</a:t>
            </a:r>
            <a:endParaRPr lang="en-US" altLang="en-US" sz="1200" dirty="0">
              <a:latin typeface="+mn-lt"/>
              <a:ea typeface="ＭＳ Ｐゴシック" panose="020B0600070205080204" pitchFamily="34" charset="-128"/>
            </a:endParaRP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6DEF90E-28BB-4BFB-B1B3-8D86592D4B0A}" type="slidenum">
              <a:rPr lang="en-US" altLang="en-US" smtClean="0"/>
              <a:pPr>
                <a:spcBef>
                  <a:spcPct val="0"/>
                </a:spcBef>
              </a:pPr>
              <a:t>21</a:t>
            </a:fld>
            <a:endParaRPr lang="en-US" altLang="en-US" dirty="0"/>
          </a:p>
        </p:txBody>
      </p:sp>
    </p:spTree>
    <p:extLst>
      <p:ext uri="{BB962C8B-B14F-4D97-AF65-F5344CB8AC3E}">
        <p14:creationId xmlns:p14="http://schemas.microsoft.com/office/powerpoint/2010/main" val="10502309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952C79D-BCB9-4695-B24C-F28B95A46E75}"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468525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en-US" altLang="en-US" dirty="0">
              <a:ea typeface="ＭＳ Ｐゴシック" panose="020B0600070205080204" pitchFamily="34" charset="-128"/>
            </a:endParaRP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6DEF90E-28BB-4BFB-B1B3-8D86592D4B0A}"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802580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endParaRPr lang="en-US" altLang="en-US" dirty="0">
              <a:ea typeface="ＭＳ Ｐゴシック" panose="020B0600070205080204" pitchFamily="34" charset="-128"/>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3952C79D-BCB9-4695-B24C-F28B95A46E75}" type="slidenum">
              <a:rPr lang="en-US" altLang="en-US" smtClean="0"/>
              <a:pPr>
                <a:spcBef>
                  <a:spcPct val="0"/>
                </a:spcBef>
              </a:pPr>
              <a:t>24</a:t>
            </a:fld>
            <a:endParaRPr lang="en-US" altLang="en-US" dirty="0"/>
          </a:p>
        </p:txBody>
      </p:sp>
    </p:spTree>
    <p:extLst>
      <p:ext uri="{BB962C8B-B14F-4D97-AF65-F5344CB8AC3E}">
        <p14:creationId xmlns:p14="http://schemas.microsoft.com/office/powerpoint/2010/main" val="35461764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88BCA09-65BA-47A5-9932-A5C6152E4714}" type="slidenum">
              <a:rPr lang="en-US" altLang="en-US" smtClean="0"/>
              <a:pPr>
                <a:spcBef>
                  <a:spcPct val="0"/>
                </a:spcBef>
              </a:pPr>
              <a:t>25</a:t>
            </a:fld>
            <a:endParaRPr lang="en-US" altLang="en-US" dirty="0"/>
          </a:p>
        </p:txBody>
      </p:sp>
    </p:spTree>
    <p:extLst>
      <p:ext uri="{BB962C8B-B14F-4D97-AF65-F5344CB8AC3E}">
        <p14:creationId xmlns:p14="http://schemas.microsoft.com/office/powerpoint/2010/main" val="5111307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extLst>
            <a:ext uri="{909E8E84-426E-40dd-AFC4-6F175D3DCCD1}"/>
            <a:ext uri="{91240B29-F687-4f45-9708-019B960494DF}"/>
          </a:extLst>
        </p:spPr>
        <p:txBody>
          <a:bodyPr wrap="square" numCol="1" anchor="t" anchorCtr="0" compatLnSpc="1">
            <a:prstTxWarp prst="textNoShape">
              <a:avLst/>
            </a:prstTxWarp>
          </a:bodyPr>
          <a:lstStyle/>
          <a:p>
            <a:pPr>
              <a:defRPr/>
            </a:pPr>
            <a:endParaRPr lang="en-US" dirty="0">
              <a:ea typeface="+mn-ea"/>
              <a:cs typeface="+mn-cs"/>
            </a:endParaRP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37DC1A8-28EC-479A-AA1F-08B0B4346A85}" type="slidenum">
              <a:rPr lang="en-US" altLang="en-US" smtClean="0"/>
              <a:pPr>
                <a:spcBef>
                  <a:spcPct val="0"/>
                </a:spcBef>
              </a:pPr>
              <a:t>26</a:t>
            </a:fld>
            <a:endParaRPr lang="en-US" altLang="en-US" dirty="0"/>
          </a:p>
        </p:txBody>
      </p:sp>
    </p:spTree>
    <p:extLst>
      <p:ext uri="{BB962C8B-B14F-4D97-AF65-F5344CB8AC3E}">
        <p14:creationId xmlns:p14="http://schemas.microsoft.com/office/powerpoint/2010/main" val="6501785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extLst>
            <a:ext uri="{909E8E84-426E-40dd-AFC4-6F175D3DCCD1}"/>
            <a:ext uri="{91240B29-F687-4f45-9708-019B960494DF}"/>
          </a:extLst>
        </p:spPr>
        <p:txBody>
          <a:bodyPr wrap="square" numCol="1" anchor="t" anchorCtr="0" compatLnSpc="1">
            <a:prstTxWarp prst="textNoShape">
              <a:avLst/>
            </a:prstTxWarp>
          </a:bodyPr>
          <a:lstStyle/>
          <a:p>
            <a:pPr>
              <a:defRPr/>
            </a:pPr>
            <a:endParaRPr lang="en-US" dirty="0">
              <a:ea typeface="+mn-ea"/>
              <a:cs typeface="+mn-cs"/>
            </a:endParaRP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37DC1A8-28EC-479A-AA1F-08B0B4346A85}" type="slidenum">
              <a:rPr lang="en-US" altLang="en-US" smtClean="0"/>
              <a:pPr>
                <a:spcBef>
                  <a:spcPct val="0"/>
                </a:spcBef>
              </a:pPr>
              <a:t>27</a:t>
            </a:fld>
            <a:endParaRPr lang="en-US" altLang="en-US" dirty="0"/>
          </a:p>
        </p:txBody>
      </p:sp>
    </p:spTree>
    <p:extLst>
      <p:ext uri="{BB962C8B-B14F-4D97-AF65-F5344CB8AC3E}">
        <p14:creationId xmlns:p14="http://schemas.microsoft.com/office/powerpoint/2010/main" val="18058502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ＭＳ Ｐゴシック" charset="0"/>
            </a:endParaRPr>
          </a:p>
        </p:txBody>
      </p:sp>
      <p:sp>
        <p:nvSpPr>
          <p:cNvPr id="4" name="Slide Number Placeholder 3"/>
          <p:cNvSpPr>
            <a:spLocks noGrp="1"/>
          </p:cNvSpPr>
          <p:nvPr>
            <p:ph type="sldNum" sz="quarter" idx="10"/>
          </p:nvPr>
        </p:nvSpPr>
        <p:spPr/>
        <p:txBody>
          <a:bodyPr/>
          <a:lstStyle/>
          <a:p>
            <a:pPr>
              <a:defRPr/>
            </a:pPr>
            <a:fld id="{4124B32E-F4B8-4265-ABDA-FA2023B0C5D3}" type="slidenum">
              <a:rPr lang="en-US" altLang="en-US" smtClean="0"/>
              <a:pPr>
                <a:defRPr/>
              </a:pPr>
              <a:t>28</a:t>
            </a:fld>
            <a:endParaRPr lang="en-US" altLang="en-US" dirty="0"/>
          </a:p>
        </p:txBody>
      </p:sp>
    </p:spTree>
    <p:extLst>
      <p:ext uri="{BB962C8B-B14F-4D97-AF65-F5344CB8AC3E}">
        <p14:creationId xmlns:p14="http://schemas.microsoft.com/office/powerpoint/2010/main" val="3202421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r>
              <a:rPr lang="en-US" sz="1200" b="0" i="0" u="none" strike="noStrike" kern="1200" baseline="0" dirty="0">
                <a:solidFill>
                  <a:schemeClr val="tx1"/>
                </a:solidFill>
                <a:latin typeface="+mn-lt"/>
                <a:ea typeface="ＭＳ Ｐゴシック" charset="0"/>
                <a:cs typeface="ＭＳ Ｐゴシック" charset="0"/>
              </a:rPr>
              <a:t>Pictured: </a:t>
            </a:r>
            <a:r>
              <a:rPr lang="en-US" sz="1200" b="0" i="0" u="none" strike="noStrike" baseline="0" dirty="0">
                <a:solidFill>
                  <a:srgbClr val="FFFFFF"/>
                </a:solidFill>
                <a:latin typeface="+mn-lt"/>
              </a:rPr>
              <a:t>In May, 26 men graduated from Wisconsin Lutheran Seminary and began their pastoral ministries.</a:t>
            </a:r>
            <a:endParaRPr lang="en-US" sz="1200" b="0" i="0" u="none" strike="noStrike" kern="1200" baseline="0" dirty="0">
              <a:solidFill>
                <a:schemeClr val="tx1"/>
              </a:solidFill>
              <a:latin typeface="+mn-lt"/>
              <a:ea typeface="ＭＳ Ｐゴシック" charset="0"/>
              <a:cs typeface="ＭＳ Ｐゴシック" charset="0"/>
            </a:endParaRP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477EB14-2D44-4645-9E41-5B1859EAD2D1}" type="slidenum">
              <a:rPr lang="en-US" altLang="en-US" smtClean="0"/>
              <a:pPr>
                <a:spcBef>
                  <a:spcPct val="0"/>
                </a:spcBef>
              </a:pPr>
              <a:t>3</a:t>
            </a:fld>
            <a:endParaRPr lang="en-US" altLang="en-US" dirty="0"/>
          </a:p>
        </p:txBody>
      </p:sp>
    </p:spTree>
    <p:extLst>
      <p:ext uri="{BB962C8B-B14F-4D97-AF65-F5344CB8AC3E}">
        <p14:creationId xmlns:p14="http://schemas.microsoft.com/office/powerpoint/2010/main" val="2037190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ＭＳ Ｐゴシック" charset="0"/>
                <a:cs typeface="ＭＳ Ｐゴシック" charset="0"/>
              </a:rPr>
              <a:t>Enrollment is as of 2022-2023 school year.</a:t>
            </a:r>
          </a:p>
          <a:p>
            <a:endParaRPr lang="en-US" sz="1200" b="0" i="0" u="none" strike="noStrike" kern="1200" baseline="0" dirty="0">
              <a:solidFill>
                <a:schemeClr val="tx1"/>
              </a:solidFill>
              <a:latin typeface="+mn-lt"/>
              <a:ea typeface="ＭＳ Ｐゴシック" charset="0"/>
              <a:cs typeface="ＭＳ Ｐゴシック" charset="0"/>
            </a:endParaRPr>
          </a:p>
          <a:p>
            <a:pPr algn="l"/>
            <a:r>
              <a:rPr lang="en-US" sz="1200" b="0" i="0" u="none" strike="noStrike" baseline="0" dirty="0">
                <a:solidFill>
                  <a:srgbClr val="000000"/>
                </a:solidFill>
                <a:latin typeface="+mn-lt"/>
              </a:rPr>
              <a:t>Pictured is President Richard Gurgel presenting a diploma to a graduate who received an assignment to serve as an early childhood education teacher at Resurrection, Aurora, Ill.</a:t>
            </a:r>
          </a:p>
          <a:p>
            <a:pPr algn="l"/>
            <a:endParaRPr lang="en-US" sz="1200" b="0" i="0" u="none" strike="noStrike" kern="1200" baseline="0" dirty="0">
              <a:solidFill>
                <a:srgbClr val="000000"/>
              </a:solidFill>
              <a:latin typeface="+mn-lt"/>
              <a:ea typeface="ＭＳ Ｐゴシック" charset="0"/>
              <a:cs typeface="ＭＳ Ｐゴシック" charset="0"/>
            </a:endParaRPr>
          </a:p>
          <a:p>
            <a:pPr algn="l"/>
            <a:r>
              <a:rPr lang="en-US" sz="1200" b="0" i="0" u="none" strike="noStrike" kern="1200" baseline="0" dirty="0">
                <a:solidFill>
                  <a:srgbClr val="000000"/>
                </a:solidFill>
                <a:latin typeface="+mn-lt"/>
                <a:ea typeface="ＭＳ Ｐゴシック" charset="0"/>
                <a:cs typeface="ＭＳ Ｐゴシック" charset="0"/>
              </a:rPr>
              <a:t>MLC’s new strategic plan is entitled Pursuing Excellence Under the Cross.</a:t>
            </a:r>
            <a:endParaRPr lang="en-US" sz="1200" b="0" i="0" u="none" strike="noStrike" kern="1200" baseline="0" dirty="0">
              <a:solidFill>
                <a:schemeClr val="tx1"/>
              </a:solidFill>
              <a:latin typeface="+mn-lt"/>
              <a:ea typeface="ＭＳ Ｐゴシック" charset="0"/>
              <a:cs typeface="ＭＳ Ｐゴシック" charset="0"/>
            </a:endParaRP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477EB14-2D44-4645-9E41-5B1859EAD2D1}" type="slidenum">
              <a:rPr lang="en-US" altLang="en-US" smtClean="0"/>
              <a:pPr>
                <a:spcBef>
                  <a:spcPct val="0"/>
                </a:spcBef>
              </a:pPr>
              <a:t>4</a:t>
            </a:fld>
            <a:endParaRPr lang="en-US" altLang="en-US" dirty="0"/>
          </a:p>
        </p:txBody>
      </p:sp>
    </p:spTree>
    <p:extLst>
      <p:ext uri="{BB962C8B-B14F-4D97-AF65-F5344CB8AC3E}">
        <p14:creationId xmlns:p14="http://schemas.microsoft.com/office/powerpoint/2010/main" val="866759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mn-lt"/>
                <a:ea typeface="ＭＳ Ｐゴシック" charset="0"/>
                <a:cs typeface="ＭＳ Ｐゴシック" charset="0"/>
              </a:rPr>
              <a:t>Enrollment is as of 2022-2023 school year.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kern="1200" baseline="0" dirty="0">
              <a:solidFill>
                <a:schemeClr val="tx1"/>
              </a:solidFill>
              <a:latin typeface="+mn-lt"/>
              <a:ea typeface="ＭＳ Ｐゴシック" charset="0"/>
              <a:cs typeface="ＭＳ Ｐゴシック" charset="0"/>
            </a:endParaRPr>
          </a:p>
          <a:p>
            <a:pPr algn="l"/>
            <a:r>
              <a:rPr lang="en-US" sz="1200" b="0" i="0" u="none" strike="noStrike" kern="1200" baseline="0" dirty="0">
                <a:solidFill>
                  <a:schemeClr val="tx1"/>
                </a:solidFill>
                <a:latin typeface="+mn-lt"/>
                <a:ea typeface="ＭＳ Ｐゴシック" charset="0"/>
                <a:cs typeface="ＭＳ Ｐゴシック" charset="0"/>
              </a:rPr>
              <a:t>Pictured: </a:t>
            </a:r>
            <a:r>
              <a:rPr lang="en-US" sz="1200" b="0" i="0" u="none" strike="noStrike" baseline="0" dirty="0">
                <a:solidFill>
                  <a:srgbClr val="FFFFFF"/>
                </a:solidFill>
                <a:latin typeface="+mn-lt"/>
              </a:rPr>
              <a:t>Jeremiah Wallander</a:t>
            </a:r>
            <a:r>
              <a:rPr lang="en-US" sz="1200" b="1" i="0" u="none" strike="noStrike" baseline="0" dirty="0">
                <a:solidFill>
                  <a:srgbClr val="FFFFFF"/>
                </a:solidFill>
                <a:latin typeface="+mn-lt"/>
              </a:rPr>
              <a:t> </a:t>
            </a:r>
            <a:r>
              <a:rPr lang="en-US" sz="1200" b="0" i="0" u="none" strike="noStrike" baseline="0" dirty="0">
                <a:solidFill>
                  <a:srgbClr val="FFFFFF"/>
                </a:solidFill>
                <a:latin typeface="+mn-lt"/>
              </a:rPr>
              <a:t>spent his vicar year serving Hope, Toronto, Ontario, Canada. Here he’s with a student at Hope’s summer music camp.</a:t>
            </a:r>
            <a:endParaRPr lang="en-US" sz="1200" b="0" i="0" u="none" strike="noStrike" kern="1200" baseline="0" dirty="0">
              <a:solidFill>
                <a:schemeClr val="tx1"/>
              </a:solidFill>
              <a:latin typeface="+mn-lt"/>
              <a:ea typeface="ＭＳ Ｐゴシック" charset="0"/>
              <a:cs typeface="ＭＳ Ｐゴシック" charset="0"/>
            </a:endParaRP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E42C02F-FE9A-4850-BAE3-2E47BA2BFF6B}" type="slidenum">
              <a:rPr lang="en-US" altLang="en-US" smtClean="0"/>
              <a:pPr>
                <a:spcBef>
                  <a:spcPct val="0"/>
                </a:spcBef>
              </a:pPr>
              <a:t>5</a:t>
            </a:fld>
            <a:endParaRPr lang="en-US" altLang="en-US" dirty="0"/>
          </a:p>
        </p:txBody>
      </p:sp>
    </p:spTree>
    <p:extLst>
      <p:ext uri="{BB962C8B-B14F-4D97-AF65-F5344CB8AC3E}">
        <p14:creationId xmlns:p14="http://schemas.microsoft.com/office/powerpoint/2010/main" val="3105530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Enrollments as of the 2022-23 school year.</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10650A8-188A-4309-A1D2-47D4B105D984}" type="slidenum">
              <a:rPr lang="en-US" altLang="en-US" smtClean="0"/>
              <a:pPr>
                <a:spcBef>
                  <a:spcPct val="0"/>
                </a:spcBef>
              </a:pPr>
              <a:t>6</a:t>
            </a:fld>
            <a:endParaRPr lang="en-US" altLang="en-US" dirty="0"/>
          </a:p>
        </p:txBody>
      </p:sp>
    </p:spTree>
    <p:extLst>
      <p:ext uri="{BB962C8B-B14F-4D97-AF65-F5344CB8AC3E}">
        <p14:creationId xmlns:p14="http://schemas.microsoft.com/office/powerpoint/2010/main" val="3789084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r>
              <a:rPr lang="en-US" sz="1200" b="0" i="0" u="none" strike="noStrike" baseline="0" dirty="0">
                <a:solidFill>
                  <a:srgbClr val="000000"/>
                </a:solidFill>
                <a:latin typeface="+mn-lt"/>
              </a:rPr>
              <a:t>MLS seniors traveled to mission settings across the United States for a long weekend in October 2022. Pictured are three of those young men who shadowed home missionaries in Texas and then attended the South Central District’s annual missionaries conference. One of the seniors commented, “This was an awesome experience. I was already thinking of being a pastor, but this experience settled it for me.”</a:t>
            </a:r>
            <a:endParaRPr lang="en-US" altLang="en-US" sz="1200" dirty="0">
              <a:latin typeface="+mn-lt"/>
              <a:ea typeface="ＭＳ Ｐゴシック" panose="020B0600070205080204"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10650A8-188A-4309-A1D2-47D4B105D984}" type="slidenum">
              <a:rPr lang="en-US" altLang="en-US" smtClean="0"/>
              <a:pPr>
                <a:spcBef>
                  <a:spcPct val="0"/>
                </a:spcBef>
              </a:pPr>
              <a:t>7</a:t>
            </a:fld>
            <a:endParaRPr lang="en-US" altLang="en-US" dirty="0"/>
          </a:p>
        </p:txBody>
      </p:sp>
    </p:spTree>
    <p:extLst>
      <p:ext uri="{BB962C8B-B14F-4D97-AF65-F5344CB8AC3E}">
        <p14:creationId xmlns:p14="http://schemas.microsoft.com/office/powerpoint/2010/main" val="2130987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endParaRPr lang="en-US" altLang="en-US" dirty="0">
              <a:ea typeface="ＭＳ Ｐゴシック" panose="020B0600070205080204" pitchFamily="34" charset="-128"/>
            </a:endParaRP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1021C79-8CE3-4535-8C9D-56D8FD7E8AFA}" type="slidenum">
              <a:rPr lang="en-US" altLang="en-US" smtClean="0"/>
              <a:pPr>
                <a:spcBef>
                  <a:spcPct val="0"/>
                </a:spcBef>
              </a:pPr>
              <a:t>8</a:t>
            </a:fld>
            <a:endParaRPr lang="en-US" altLang="en-US" dirty="0"/>
          </a:p>
        </p:txBody>
      </p:sp>
    </p:spTree>
    <p:extLst>
      <p:ext uri="{BB962C8B-B14F-4D97-AF65-F5344CB8AC3E}">
        <p14:creationId xmlns:p14="http://schemas.microsoft.com/office/powerpoint/2010/main" val="4088875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US" altLang="en-US" dirty="0">
              <a:ea typeface="ＭＳ Ｐゴシック" panose="020B0600070205080204" pitchFamily="34" charset="-128"/>
            </a:endParaRP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4181EC5-5DE1-41E8-9035-95A749F48B0E}" type="slidenum">
              <a:rPr lang="en-US" altLang="en-US" smtClean="0"/>
              <a:pPr>
                <a:spcBef>
                  <a:spcPct val="0"/>
                </a:spcBef>
              </a:pPr>
              <a:t>9</a:t>
            </a:fld>
            <a:endParaRPr lang="en-US" altLang="en-US" dirty="0"/>
          </a:p>
        </p:txBody>
      </p:sp>
    </p:spTree>
    <p:extLst>
      <p:ext uri="{BB962C8B-B14F-4D97-AF65-F5344CB8AC3E}">
        <p14:creationId xmlns:p14="http://schemas.microsoft.com/office/powerpoint/2010/main" val="3532984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lvl1pPr>
              <a:defRPr>
                <a:latin typeface="Calibri" pitchFamily="34" charset="0"/>
                <a:cs typeface="Arial" pitchFamily="34" charset="0"/>
              </a:defRPr>
            </a:lvl1p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latin typeface="Calibri" pitchFamily="34" charset="0"/>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34B8FA0-6C83-4030-8E43-2D98693148DA}" type="datetimeFigureOut">
              <a:rPr lang="en-US" altLang="en-US"/>
              <a:pPr>
                <a:defRPr/>
              </a:pPr>
              <a:t>1/6/2023</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8C960E1-2D24-4E6C-8C04-FE8612B60288}" type="slidenum">
              <a:rPr lang="en-US" altLang="en-US"/>
              <a:pPr>
                <a:defRPr/>
              </a:pPr>
              <a:t>‹#›</a:t>
            </a:fld>
            <a:endParaRPr lang="en-US" altLang="en-US" dirty="0"/>
          </a:p>
        </p:txBody>
      </p:sp>
    </p:spTree>
    <p:extLst>
      <p:ext uri="{BB962C8B-B14F-4D97-AF65-F5344CB8AC3E}">
        <p14:creationId xmlns:p14="http://schemas.microsoft.com/office/powerpoint/2010/main" val="3595806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3AD1287-E5F7-4BE3-8E6C-E0C6E5333956}" type="datetimeFigureOut">
              <a:rPr lang="en-US" altLang="en-US"/>
              <a:pPr>
                <a:defRPr/>
              </a:pPr>
              <a:t>1/6/2023</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5B173E5-4C9A-40F7-8DCD-E4E82E312A84}" type="slidenum">
              <a:rPr lang="en-US" altLang="en-US"/>
              <a:pPr>
                <a:defRPr/>
              </a:pPr>
              <a:t>‹#›</a:t>
            </a:fld>
            <a:endParaRPr lang="en-US" altLang="en-US" dirty="0"/>
          </a:p>
        </p:txBody>
      </p:sp>
    </p:spTree>
    <p:extLst>
      <p:ext uri="{BB962C8B-B14F-4D97-AF65-F5344CB8AC3E}">
        <p14:creationId xmlns:p14="http://schemas.microsoft.com/office/powerpoint/2010/main" val="2972260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584CF7F-8C0E-4291-B89A-5387F8B737A3}" type="datetimeFigureOut">
              <a:rPr lang="en-US" altLang="en-US"/>
              <a:pPr>
                <a:defRPr/>
              </a:pPr>
              <a:t>1/6/2023</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C395940-76F8-4B9B-81D0-77E62A42B9F2}" type="slidenum">
              <a:rPr lang="en-US" altLang="en-US"/>
              <a:pPr>
                <a:defRPr/>
              </a:pPr>
              <a:t>‹#›</a:t>
            </a:fld>
            <a:endParaRPr lang="en-US" altLang="en-US" dirty="0"/>
          </a:p>
        </p:txBody>
      </p:sp>
    </p:spTree>
    <p:extLst>
      <p:ext uri="{BB962C8B-B14F-4D97-AF65-F5344CB8AC3E}">
        <p14:creationId xmlns:p14="http://schemas.microsoft.com/office/powerpoint/2010/main" val="2986378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8229600" cy="857250"/>
          </a:xfrm>
        </p:spPr>
        <p:txBody>
          <a:bodyPr/>
          <a:lstStyle/>
          <a:p>
            <a:r>
              <a:rPr lang="en-US"/>
              <a:t>Click to edit Master title style</a:t>
            </a:r>
          </a:p>
        </p:txBody>
      </p:sp>
      <p:sp>
        <p:nvSpPr>
          <p:cNvPr id="3" name="Content Placeholder 2"/>
          <p:cNvSpPr>
            <a:spLocks noGrp="1"/>
          </p:cNvSpPr>
          <p:nvPr>
            <p:ph idx="1"/>
          </p:nvPr>
        </p:nvSpPr>
        <p:spPr>
          <a:xfrm>
            <a:off x="457200" y="1371601"/>
            <a:ext cx="8229600" cy="3223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B3406CA-D70F-4D18-A45E-050FEDB2347B}" type="datetimeFigureOut">
              <a:rPr lang="en-US" altLang="en-US"/>
              <a:pPr>
                <a:defRPr/>
              </a:pPr>
              <a:t>1/6/2023</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66F5F13-4E7E-455B-8BD5-C96A3366DB87}" type="slidenum">
              <a:rPr lang="en-US" altLang="en-US"/>
              <a:pPr>
                <a:defRPr/>
              </a:pPr>
              <a:t>‹#›</a:t>
            </a:fld>
            <a:endParaRPr lang="en-US" altLang="en-US" dirty="0"/>
          </a:p>
        </p:txBody>
      </p:sp>
    </p:spTree>
    <p:extLst>
      <p:ext uri="{BB962C8B-B14F-4D97-AF65-F5344CB8AC3E}">
        <p14:creationId xmlns:p14="http://schemas.microsoft.com/office/powerpoint/2010/main" val="157128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10C43FF-E4A5-465C-A306-3320E951E0AF}" type="datetimeFigureOut">
              <a:rPr lang="en-US" altLang="en-US"/>
              <a:pPr>
                <a:defRPr/>
              </a:pPr>
              <a:t>1/6/2023</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625CB76-0A34-4585-AC95-40F99714A81A}" type="slidenum">
              <a:rPr lang="en-US" altLang="en-US"/>
              <a:pPr>
                <a:defRPr/>
              </a:pPr>
              <a:t>‹#›</a:t>
            </a:fld>
            <a:endParaRPr lang="en-US" altLang="en-US" dirty="0"/>
          </a:p>
        </p:txBody>
      </p:sp>
    </p:spTree>
    <p:extLst>
      <p:ext uri="{BB962C8B-B14F-4D97-AF65-F5344CB8AC3E}">
        <p14:creationId xmlns:p14="http://schemas.microsoft.com/office/powerpoint/2010/main" val="3913328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3077A6B-A588-4668-BED4-89F5EACE280E}" type="datetimeFigureOut">
              <a:rPr lang="en-US" altLang="en-US"/>
              <a:pPr>
                <a:defRPr/>
              </a:pPr>
              <a:t>1/6/2023</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488E726-77E6-4A85-BD90-FF5B43E8E083}" type="slidenum">
              <a:rPr lang="en-US" altLang="en-US"/>
              <a:pPr>
                <a:defRPr/>
              </a:pPr>
              <a:t>‹#›</a:t>
            </a:fld>
            <a:endParaRPr lang="en-US" altLang="en-US" dirty="0"/>
          </a:p>
        </p:txBody>
      </p:sp>
    </p:spTree>
    <p:extLst>
      <p:ext uri="{BB962C8B-B14F-4D97-AF65-F5344CB8AC3E}">
        <p14:creationId xmlns:p14="http://schemas.microsoft.com/office/powerpoint/2010/main" val="1525648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8E247F8E-F696-4548-B376-637D4151F3BF}" type="datetimeFigureOut">
              <a:rPr lang="en-US" altLang="en-US"/>
              <a:pPr>
                <a:defRPr/>
              </a:pPr>
              <a:t>1/6/2023</a:t>
            </a:fld>
            <a:endParaRPr lang="en-US" alt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D4C31E68-195B-443C-AB9C-54BCDB493749}" type="slidenum">
              <a:rPr lang="en-US" altLang="en-US"/>
              <a:pPr>
                <a:defRPr/>
              </a:pPr>
              <a:t>‹#›</a:t>
            </a:fld>
            <a:endParaRPr lang="en-US" altLang="en-US" dirty="0"/>
          </a:p>
        </p:txBody>
      </p:sp>
    </p:spTree>
    <p:extLst>
      <p:ext uri="{BB962C8B-B14F-4D97-AF65-F5344CB8AC3E}">
        <p14:creationId xmlns:p14="http://schemas.microsoft.com/office/powerpoint/2010/main" val="1587385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FE6DCEC-CECE-4FD2-AC0B-382C89D4D66A}" type="datetimeFigureOut">
              <a:rPr lang="en-US" altLang="en-US"/>
              <a:pPr>
                <a:defRPr/>
              </a:pPr>
              <a:t>1/6/2023</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82C7FFD7-3F9E-4952-B3B7-2F28B04E3FD9}" type="slidenum">
              <a:rPr lang="en-US" altLang="en-US"/>
              <a:pPr>
                <a:defRPr/>
              </a:pPr>
              <a:t>‹#›</a:t>
            </a:fld>
            <a:endParaRPr lang="en-US" altLang="en-US" dirty="0"/>
          </a:p>
        </p:txBody>
      </p:sp>
    </p:spTree>
    <p:extLst>
      <p:ext uri="{BB962C8B-B14F-4D97-AF65-F5344CB8AC3E}">
        <p14:creationId xmlns:p14="http://schemas.microsoft.com/office/powerpoint/2010/main" val="3295058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AE770CC-07CE-4419-BF28-ECC97559F427}" type="datetimeFigureOut">
              <a:rPr lang="en-US" altLang="en-US"/>
              <a:pPr>
                <a:defRPr/>
              </a:pPr>
              <a:t>1/6/2023</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AEA20ADC-AE52-494C-B138-F0EABD928261}" type="slidenum">
              <a:rPr lang="en-US" altLang="en-US"/>
              <a:pPr>
                <a:defRPr/>
              </a:pPr>
              <a:t>‹#›</a:t>
            </a:fld>
            <a:endParaRPr lang="en-US" altLang="en-US" dirty="0"/>
          </a:p>
        </p:txBody>
      </p:sp>
    </p:spTree>
    <p:extLst>
      <p:ext uri="{BB962C8B-B14F-4D97-AF65-F5344CB8AC3E}">
        <p14:creationId xmlns:p14="http://schemas.microsoft.com/office/powerpoint/2010/main" val="1543227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77C83D-0BCC-4909-8BD9-CEBEED90DC59}" type="datetimeFigureOut">
              <a:rPr lang="en-US" altLang="en-US"/>
              <a:pPr>
                <a:defRPr/>
              </a:pPr>
              <a:t>1/6/2023</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916D291-134C-4B62-ACC3-39DCFD508765}" type="slidenum">
              <a:rPr lang="en-US" altLang="en-US"/>
              <a:pPr>
                <a:defRPr/>
              </a:pPr>
              <a:t>‹#›</a:t>
            </a:fld>
            <a:endParaRPr lang="en-US" altLang="en-US" dirty="0"/>
          </a:p>
        </p:txBody>
      </p:sp>
    </p:spTree>
    <p:extLst>
      <p:ext uri="{BB962C8B-B14F-4D97-AF65-F5344CB8AC3E}">
        <p14:creationId xmlns:p14="http://schemas.microsoft.com/office/powerpoint/2010/main" val="2673386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2A8E9CE-4583-4471-BC8F-A80ED9CEDD00}" type="datetimeFigureOut">
              <a:rPr lang="en-US" altLang="en-US"/>
              <a:pPr>
                <a:defRPr/>
              </a:pPr>
              <a:t>1/6/2023</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65B1F11-9120-4B48-BB03-5A26FAD05B6C}" type="slidenum">
              <a:rPr lang="en-US" altLang="en-US"/>
              <a:pPr>
                <a:defRPr/>
              </a:pPr>
              <a:t>‹#›</a:t>
            </a:fld>
            <a:endParaRPr lang="en-US" altLang="en-US" dirty="0"/>
          </a:p>
        </p:txBody>
      </p:sp>
    </p:spTree>
    <p:extLst>
      <p:ext uri="{BB962C8B-B14F-4D97-AF65-F5344CB8AC3E}">
        <p14:creationId xmlns:p14="http://schemas.microsoft.com/office/powerpoint/2010/main" val="2037221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wrap="square" lIns="91440" tIns="45720" rIns="91440" bIns="45720" numCol="1" anchor="ctr" anchorCtr="0" compatLnSpc="1">
            <a:prstTxWarp prst="textNoShape">
              <a:avLst/>
            </a:prstTxWarp>
          </a:bodyPr>
          <a:lstStyle>
            <a:lvl1pPr eaLnBrk="1" hangingPunct="1">
              <a:defRPr sz="900">
                <a:solidFill>
                  <a:srgbClr val="898989"/>
                </a:solidFill>
                <a:latin typeface="Calibri" charset="0"/>
                <a:ea typeface="ＭＳ Ｐゴシック" charset="-128"/>
              </a:defRPr>
            </a:lvl1pPr>
          </a:lstStyle>
          <a:p>
            <a:pPr>
              <a:defRPr/>
            </a:pPr>
            <a:fld id="{1AEABC30-CE0A-464F-92C0-3C8EA52DE5D2}" type="datetimeFigureOut">
              <a:rPr lang="en-US" altLang="en-US"/>
              <a:pPr>
                <a:defRPr/>
              </a:pPr>
              <a:t>1/6/2023</a:t>
            </a:fld>
            <a:endParaRPr lang="en-US" alt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latin typeface="Calibri" charset="0"/>
                <a:ea typeface="ＭＳ Ｐゴシック" charset="-128"/>
              </a:defRPr>
            </a:lvl1pPr>
          </a:lstStyle>
          <a:p>
            <a:pPr>
              <a:defRPr/>
            </a:pPr>
            <a:fld id="{59A6F9CD-9607-4CB3-9BBD-E984E74A2C10}"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33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33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33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33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3300">
          <a:solidFill>
            <a:schemeClr val="tx1"/>
          </a:solidFill>
          <a:latin typeface="Calibri" pitchFamily="34" charset="0"/>
          <a:ea typeface="ＭＳ Ｐゴシック" charset="0"/>
          <a:cs typeface="ＭＳ Ｐゴシック"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ＭＳ Ｐゴシック" charset="0"/>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ＭＳ Ｐゴシック" charset="0"/>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ＭＳ Ｐゴシック" charset="0"/>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ＭＳ Ｐゴシック" charset="0"/>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ＭＳ Ｐゴシック" charset="0"/>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954ABF0-2FE6-45E6-A867-98E9D55AD1BE}"/>
              </a:ext>
            </a:extLst>
          </p:cNvPr>
          <p:cNvSpPr/>
          <p:nvPr/>
        </p:nvSpPr>
        <p:spPr>
          <a:xfrm>
            <a:off x="0" y="-3242"/>
            <a:ext cx="2495832" cy="4629150"/>
          </a:xfrm>
          <a:prstGeom prst="rect">
            <a:avLst/>
          </a:prstGeom>
          <a:gradFill flip="none" rotWithShape="1">
            <a:gsLst>
              <a:gs pos="0">
                <a:schemeClr val="bg1">
                  <a:lumMod val="85000"/>
                </a:schemeClr>
              </a:gs>
              <a:gs pos="94000">
                <a:schemeClr val="bg1">
                  <a:lumMod val="85000"/>
                </a:schemeClr>
              </a:gs>
              <a:gs pos="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808000"/>
              </a:highlight>
            </a:endParaRPr>
          </a:p>
        </p:txBody>
      </p:sp>
      <p:sp>
        <p:nvSpPr>
          <p:cNvPr id="5" name="Rectangle 4">
            <a:extLst>
              <a:ext uri="{FF2B5EF4-FFF2-40B4-BE49-F238E27FC236}">
                <a16:creationId xmlns:a16="http://schemas.microsoft.com/office/drawing/2014/main" id="{091FEECB-40BA-4F6A-B329-F5BAE8780F52}"/>
              </a:ext>
            </a:extLst>
          </p:cNvPr>
          <p:cNvSpPr/>
          <p:nvPr/>
        </p:nvSpPr>
        <p:spPr>
          <a:xfrm>
            <a:off x="6648167" y="0"/>
            <a:ext cx="2495834" cy="4629150"/>
          </a:xfrm>
          <a:prstGeom prst="rect">
            <a:avLst/>
          </a:prstGeom>
          <a:gradFill flip="none" rotWithShape="1">
            <a:gsLst>
              <a:gs pos="0">
                <a:schemeClr val="bg1">
                  <a:lumMod val="85000"/>
                </a:schemeClr>
              </a:gs>
              <a:gs pos="94000">
                <a:schemeClr val="bg1">
                  <a:lumMod val="85000"/>
                </a:schemeClr>
              </a:gs>
              <a:gs pos="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808000"/>
              </a:highlight>
            </a:endParaRPr>
          </a:p>
        </p:txBody>
      </p:sp>
      <p:pic>
        <p:nvPicPr>
          <p:cNvPr id="8" name="Picture 7">
            <a:extLst>
              <a:ext uri="{FF2B5EF4-FFF2-40B4-BE49-F238E27FC236}">
                <a16:creationId xmlns:a16="http://schemas.microsoft.com/office/drawing/2014/main" id="{E237FA17-6716-1D79-C758-5A6C77B65E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832" y="0"/>
            <a:ext cx="4152335" cy="5143500"/>
          </a:xfrm>
          <a:prstGeom prst="rect">
            <a:avLst/>
          </a:prstGeom>
        </p:spPr>
      </p:pic>
      <p:pic>
        <p:nvPicPr>
          <p:cNvPr id="11" name="Picture 10" descr="Text, logo&#10;&#10;Description automatically generated">
            <a:extLst>
              <a:ext uri="{FF2B5EF4-FFF2-40B4-BE49-F238E27FC236}">
                <a16:creationId xmlns:a16="http://schemas.microsoft.com/office/drawing/2014/main" id="{89FB2F4A-2C0D-33B8-DD74-6212987F6D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449" y="263611"/>
            <a:ext cx="2625997" cy="1324935"/>
          </a:xfrm>
          <a:prstGeom prst="rect">
            <a:avLst/>
          </a:prstGeom>
        </p:spPr>
      </p:pic>
      <p:sp>
        <p:nvSpPr>
          <p:cNvPr id="12" name="TextBox 11">
            <a:extLst>
              <a:ext uri="{FF2B5EF4-FFF2-40B4-BE49-F238E27FC236}">
                <a16:creationId xmlns:a16="http://schemas.microsoft.com/office/drawing/2014/main" id="{C2C73D78-618F-B9A6-C237-5E44B1BAAB04}"/>
              </a:ext>
            </a:extLst>
          </p:cNvPr>
          <p:cNvSpPr txBox="1"/>
          <p:nvPr/>
        </p:nvSpPr>
        <p:spPr>
          <a:xfrm>
            <a:off x="7197928" y="3593664"/>
            <a:ext cx="1773079" cy="938719"/>
          </a:xfrm>
          <a:prstGeom prst="rect">
            <a:avLst/>
          </a:prstGeom>
          <a:noFill/>
        </p:spPr>
        <p:txBody>
          <a:bodyPr wrap="square" rtlCol="0">
            <a:spAutoFit/>
          </a:bodyPr>
          <a:lstStyle/>
          <a:p>
            <a:r>
              <a:rPr lang="en-US" sz="5500" b="1" spc="-113" dirty="0">
                <a:solidFill>
                  <a:srgbClr val="15284B"/>
                </a:solidFill>
                <a:latin typeface="Times New Roman" panose="02020603050405020304" pitchFamily="18" charset="0"/>
                <a:cs typeface="Times New Roman" panose="02020603050405020304" pitchFamily="18" charset="0"/>
              </a:rPr>
              <a:t>2023</a:t>
            </a:r>
            <a:endParaRPr lang="en-US" sz="55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140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457199" y="901878"/>
            <a:ext cx="8354291" cy="3486150"/>
          </a:xfrm>
        </p:spPr>
        <p:txBody>
          <a:bodyPr/>
          <a:lstStyle/>
          <a:p>
            <a:pPr eaLnBrk="1" hangingPunct="1">
              <a:buFont typeface="Arial" panose="020B0604020202020204" pitchFamily="34" charset="0"/>
              <a:buNone/>
            </a:pPr>
            <a:r>
              <a:rPr lang="en-US" altLang="en-US" sz="3200" dirty="0">
                <a:solidFill>
                  <a:srgbClr val="15284B"/>
                </a:solidFill>
                <a:ea typeface="ＭＳ Ｐゴシック" panose="020B0600070205080204" pitchFamily="34" charset="-128"/>
              </a:rPr>
              <a:t>WORLD MISSIONS</a:t>
            </a:r>
          </a:p>
          <a:p>
            <a:pPr lvl="1" eaLnBrk="1" hangingPunct="1">
              <a:buFont typeface="Wingdings" panose="05000000000000000000" pitchFamily="2" charset="2"/>
              <a:buChar char="§"/>
            </a:pPr>
            <a:r>
              <a:rPr lang="en-US" altLang="en-US" sz="2400" dirty="0">
                <a:solidFill>
                  <a:srgbClr val="660033"/>
                </a:solidFill>
                <a:ea typeface="ＭＳ Ｐゴシック" panose="020B0600070205080204" pitchFamily="34" charset="-128"/>
              </a:rPr>
              <a:t>Latin America: </a:t>
            </a:r>
            <a:r>
              <a:rPr lang="en-US" altLang="en-US" sz="2400" dirty="0">
                <a:solidFill>
                  <a:srgbClr val="15284B"/>
                </a:solidFill>
                <a:ea typeface="ＭＳ Ｐゴシック" panose="020B0600070205080204" pitchFamily="34" charset="-128"/>
              </a:rPr>
              <a:t>Hundreds of thousands of people are being reached through Academia Cristo online courses and more than 40 individuals are being trained to plant a church.</a:t>
            </a:r>
          </a:p>
          <a:p>
            <a:pPr lvl="1" eaLnBrk="1" hangingPunct="1">
              <a:buFont typeface="Wingdings" panose="05000000000000000000" pitchFamily="2" charset="2"/>
              <a:buChar char="§"/>
            </a:pPr>
            <a:r>
              <a:rPr lang="en-US" altLang="en-US" sz="2400" dirty="0">
                <a:solidFill>
                  <a:srgbClr val="660033"/>
                </a:solidFill>
                <a:ea typeface="ＭＳ Ｐゴシック" panose="020B0600070205080204" pitchFamily="34" charset="-128"/>
              </a:rPr>
              <a:t>Europe: </a:t>
            </a:r>
            <a:r>
              <a:rPr lang="en-US" altLang="en-US" sz="2400" dirty="0">
                <a:solidFill>
                  <a:srgbClr val="15284B"/>
                </a:solidFill>
                <a:ea typeface="ＭＳ Ｐゴシック" panose="020B0600070205080204" pitchFamily="34" charset="-128"/>
              </a:rPr>
              <a:t>Missionaries partner with national churches to train the next generation of church leaders and bring the gospel to countries without a strong Lutheran presence.</a:t>
            </a:r>
          </a:p>
        </p:txBody>
      </p:sp>
      <p:sp>
        <p:nvSpPr>
          <p:cNvPr id="7" name="Rounded Rectangle 6"/>
          <p:cNvSpPr/>
          <p:nvPr/>
        </p:nvSpPr>
        <p:spPr>
          <a:xfrm>
            <a:off x="-76200" y="-57150"/>
            <a:ext cx="4362450" cy="800100"/>
          </a:xfrm>
          <a:prstGeom prst="round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9" name="Title 1"/>
          <p:cNvSpPr>
            <a:spLocks noGrp="1"/>
          </p:cNvSpPr>
          <p:nvPr>
            <p:ph type="title"/>
          </p:nvPr>
        </p:nvSpPr>
        <p:spPr>
          <a:xfrm>
            <a:off x="152400" y="-57150"/>
            <a:ext cx="4914900" cy="857250"/>
          </a:xfrm>
        </p:spPr>
        <p:txBody>
          <a:bodyPr/>
          <a:lstStyle/>
          <a:p>
            <a:pPr algn="l" eaLnBrk="1" hangingPunct="1"/>
            <a:r>
              <a:rPr lang="en-US" altLang="en-US" dirty="0">
                <a:solidFill>
                  <a:schemeClr val="bg1"/>
                </a:solidFill>
                <a:ea typeface="ＭＳ Ｐゴシック" panose="020B0600070205080204" pitchFamily="34" charset="-128"/>
              </a:rPr>
              <a:t>CALLED TO PROCLAIM</a:t>
            </a:r>
          </a:p>
        </p:txBody>
      </p:sp>
      <p:cxnSp>
        <p:nvCxnSpPr>
          <p:cNvPr id="11" name="Straight Connector 10"/>
          <p:cNvCxnSpPr/>
          <p:nvPr/>
        </p:nvCxnSpPr>
        <p:spPr>
          <a:xfrm>
            <a:off x="4114800" y="0"/>
            <a:ext cx="5029200" cy="0"/>
          </a:xfrm>
          <a:prstGeom prst="line">
            <a:avLst/>
          </a:prstGeom>
          <a:ln w="127000">
            <a:solidFill>
              <a:srgbClr val="0066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889880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457199" y="901878"/>
            <a:ext cx="8354291" cy="3486150"/>
          </a:xfrm>
        </p:spPr>
        <p:txBody>
          <a:bodyPr/>
          <a:lstStyle/>
          <a:p>
            <a:pPr eaLnBrk="1" hangingPunct="1">
              <a:buFont typeface="Arial" panose="020B0604020202020204" pitchFamily="34" charset="0"/>
              <a:buNone/>
            </a:pPr>
            <a:r>
              <a:rPr lang="en-US" altLang="en-US" sz="3200" dirty="0">
                <a:solidFill>
                  <a:srgbClr val="15284B"/>
                </a:solidFill>
                <a:ea typeface="ＭＳ Ｐゴシック" panose="020B0600070205080204" pitchFamily="34" charset="-128"/>
              </a:rPr>
              <a:t>WORLD MISSIONS</a:t>
            </a:r>
          </a:p>
          <a:p>
            <a:pPr lvl="1" eaLnBrk="1" hangingPunct="1">
              <a:buFont typeface="Wingdings" panose="05000000000000000000" pitchFamily="2" charset="2"/>
              <a:buChar char="§"/>
            </a:pPr>
            <a:r>
              <a:rPr lang="en-US" altLang="en-US" sz="2400" dirty="0">
                <a:solidFill>
                  <a:srgbClr val="660033"/>
                </a:solidFill>
                <a:ea typeface="ＭＳ Ｐゴシック" panose="020B0600070205080204" pitchFamily="34" charset="-128"/>
              </a:rPr>
              <a:t>Multi-Language Productions: </a:t>
            </a:r>
            <a:r>
              <a:rPr lang="en-US" altLang="en-US" sz="2400" dirty="0">
                <a:solidFill>
                  <a:srgbClr val="15284B"/>
                </a:solidFill>
                <a:ea typeface="ＭＳ Ｐゴシック" panose="020B0600070205080204" pitchFamily="34" charset="-128"/>
              </a:rPr>
              <a:t>This ministry has produced materials in more than 56 languages and reaches tens of thousands of English-speakers in more than 30 different countries through the TELL online training platform.</a:t>
            </a:r>
          </a:p>
          <a:p>
            <a:pPr lvl="1" eaLnBrk="1" hangingPunct="1">
              <a:buFont typeface="Wingdings" panose="05000000000000000000" pitchFamily="2" charset="2"/>
              <a:buChar char="§"/>
            </a:pPr>
            <a:endParaRPr lang="en-US" altLang="en-US" sz="2400" dirty="0">
              <a:solidFill>
                <a:srgbClr val="15284B"/>
              </a:solidFill>
              <a:ea typeface="ＭＳ Ｐゴシック" panose="020B0600070205080204" pitchFamily="34" charset="-128"/>
            </a:endParaRPr>
          </a:p>
        </p:txBody>
      </p:sp>
      <p:sp>
        <p:nvSpPr>
          <p:cNvPr id="7" name="Rounded Rectangle 6"/>
          <p:cNvSpPr/>
          <p:nvPr/>
        </p:nvSpPr>
        <p:spPr>
          <a:xfrm>
            <a:off x="-76200" y="-57150"/>
            <a:ext cx="4362450" cy="800100"/>
          </a:xfrm>
          <a:prstGeom prst="round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9" name="Title 1"/>
          <p:cNvSpPr>
            <a:spLocks noGrp="1"/>
          </p:cNvSpPr>
          <p:nvPr>
            <p:ph type="title"/>
          </p:nvPr>
        </p:nvSpPr>
        <p:spPr>
          <a:xfrm>
            <a:off x="152400" y="-57150"/>
            <a:ext cx="4914900" cy="857250"/>
          </a:xfrm>
        </p:spPr>
        <p:txBody>
          <a:bodyPr/>
          <a:lstStyle/>
          <a:p>
            <a:pPr algn="l" eaLnBrk="1" hangingPunct="1"/>
            <a:r>
              <a:rPr lang="en-US" altLang="en-US" dirty="0">
                <a:solidFill>
                  <a:schemeClr val="bg1"/>
                </a:solidFill>
                <a:ea typeface="ＭＳ Ｐゴシック" panose="020B0600070205080204" pitchFamily="34" charset="-128"/>
              </a:rPr>
              <a:t>CALLED TO PROCLAIM</a:t>
            </a:r>
          </a:p>
        </p:txBody>
      </p:sp>
      <p:cxnSp>
        <p:nvCxnSpPr>
          <p:cNvPr id="11" name="Straight Connector 10"/>
          <p:cNvCxnSpPr/>
          <p:nvPr/>
        </p:nvCxnSpPr>
        <p:spPr>
          <a:xfrm>
            <a:off x="4114800" y="0"/>
            <a:ext cx="5029200" cy="0"/>
          </a:xfrm>
          <a:prstGeom prst="line">
            <a:avLst/>
          </a:prstGeom>
          <a:ln w="127000">
            <a:solidFill>
              <a:srgbClr val="006666"/>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7BACEC3-2D54-D559-CEA8-0052732D0B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8037" y="3163330"/>
            <a:ext cx="2747926" cy="1980170"/>
          </a:xfrm>
          <a:prstGeom prst="rect">
            <a:avLst/>
          </a:prstGeom>
        </p:spPr>
      </p:pic>
    </p:spTree>
    <p:extLst>
      <p:ext uri="{BB962C8B-B14F-4D97-AF65-F5344CB8AC3E}">
        <p14:creationId xmlns:p14="http://schemas.microsoft.com/office/powerpoint/2010/main" val="122413196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457199" y="971550"/>
            <a:ext cx="8354291" cy="3486150"/>
          </a:xfrm>
        </p:spPr>
        <p:txBody>
          <a:bodyPr/>
          <a:lstStyle/>
          <a:p>
            <a:pPr eaLnBrk="1" hangingPunct="1">
              <a:buFont typeface="Arial" panose="020B0604020202020204" pitchFamily="34" charset="0"/>
              <a:buNone/>
            </a:pPr>
            <a:r>
              <a:rPr lang="en-US" altLang="en-US" sz="3200" dirty="0">
                <a:solidFill>
                  <a:srgbClr val="15284B"/>
                </a:solidFill>
                <a:ea typeface="ＭＳ Ｐゴシック" panose="020B0600070205080204" pitchFamily="34" charset="-128"/>
              </a:rPr>
              <a:t>WORLD MISSIONS</a:t>
            </a:r>
          </a:p>
          <a:p>
            <a:pPr marL="342900" lvl="1" indent="0" eaLnBrk="1" hangingPunct="1">
              <a:buNone/>
            </a:pPr>
            <a:r>
              <a:rPr lang="en-US" altLang="en-US" sz="2400" dirty="0">
                <a:solidFill>
                  <a:srgbClr val="15284B"/>
                </a:solidFill>
                <a:ea typeface="ＭＳ Ｐゴシック" panose="020B0600070205080204" pitchFamily="34" charset="-128"/>
              </a:rPr>
              <a:t>WELS is supporting the </a:t>
            </a:r>
            <a:r>
              <a:rPr lang="en-US" altLang="en-US" sz="2400" dirty="0">
                <a:solidFill>
                  <a:srgbClr val="660033"/>
                </a:solidFill>
                <a:ea typeface="ＭＳ Ｐゴシック" panose="020B0600070205080204" pitchFamily="34" charset="-128"/>
              </a:rPr>
              <a:t>Ukrainian Lutheran Church</a:t>
            </a:r>
            <a:r>
              <a:rPr lang="en-US" altLang="en-US" sz="2400" dirty="0">
                <a:solidFill>
                  <a:srgbClr val="15284B"/>
                </a:solidFill>
                <a:ea typeface="ＭＳ Ｐゴシック" panose="020B0600070205080204" pitchFamily="34" charset="-128"/>
              </a:rPr>
              <a:t> by providing aid for clothing, food, medicine, and other supplies.</a:t>
            </a:r>
          </a:p>
        </p:txBody>
      </p:sp>
      <p:sp>
        <p:nvSpPr>
          <p:cNvPr id="7" name="Rounded Rectangle 6"/>
          <p:cNvSpPr/>
          <p:nvPr/>
        </p:nvSpPr>
        <p:spPr>
          <a:xfrm>
            <a:off x="-76200" y="-57150"/>
            <a:ext cx="4362450" cy="800100"/>
          </a:xfrm>
          <a:prstGeom prst="round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Title 1"/>
          <p:cNvSpPr>
            <a:spLocks noGrp="1"/>
          </p:cNvSpPr>
          <p:nvPr>
            <p:ph type="title"/>
          </p:nvPr>
        </p:nvSpPr>
        <p:spPr>
          <a:xfrm>
            <a:off x="152400" y="-57150"/>
            <a:ext cx="4914900" cy="857250"/>
          </a:xfrm>
        </p:spPr>
        <p:txBody>
          <a:bodyPr/>
          <a:lstStyle/>
          <a:p>
            <a:pPr algn="l" eaLnBrk="1" hangingPunct="1"/>
            <a:r>
              <a:rPr lang="en-US" altLang="en-US" dirty="0">
                <a:solidFill>
                  <a:schemeClr val="bg1"/>
                </a:solidFill>
                <a:ea typeface="ＭＳ Ｐゴシック" panose="020B0600070205080204" pitchFamily="34" charset="-128"/>
              </a:rPr>
              <a:t>CALLED TO PROCLAIM</a:t>
            </a:r>
          </a:p>
        </p:txBody>
      </p:sp>
      <p:cxnSp>
        <p:nvCxnSpPr>
          <p:cNvPr id="11" name="Straight Connector 10"/>
          <p:cNvCxnSpPr/>
          <p:nvPr/>
        </p:nvCxnSpPr>
        <p:spPr>
          <a:xfrm>
            <a:off x="4114800" y="0"/>
            <a:ext cx="5029200" cy="0"/>
          </a:xfrm>
          <a:prstGeom prst="line">
            <a:avLst/>
          </a:prstGeom>
          <a:ln w="127000">
            <a:solidFill>
              <a:srgbClr val="006666"/>
            </a:solidFill>
          </a:ln>
        </p:spPr>
        <p:style>
          <a:lnRef idx="1">
            <a:schemeClr val="accent1"/>
          </a:lnRef>
          <a:fillRef idx="0">
            <a:schemeClr val="accent1"/>
          </a:fillRef>
          <a:effectRef idx="0">
            <a:schemeClr val="accent1"/>
          </a:effectRef>
          <a:fontRef idx="minor">
            <a:schemeClr val="tx1"/>
          </a:fontRef>
        </p:style>
      </p:cxnSp>
      <p:pic>
        <p:nvPicPr>
          <p:cNvPr id="4" name="Picture 3" descr="A group of people posing for a photo&#10;&#10;Description automatically generated with medium confidence">
            <a:extLst>
              <a:ext uri="{FF2B5EF4-FFF2-40B4-BE49-F238E27FC236}">
                <a16:creationId xmlns:a16="http://schemas.microsoft.com/office/drawing/2014/main" id="{ED0E3C3B-E870-D706-707B-38D6C595A2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4548" y="2522323"/>
            <a:ext cx="3494903" cy="2621177"/>
          </a:xfrm>
          <a:prstGeom prst="rect">
            <a:avLst/>
          </a:prstGeom>
        </p:spPr>
      </p:pic>
    </p:spTree>
    <p:extLst>
      <p:ext uri="{BB962C8B-B14F-4D97-AF65-F5344CB8AC3E}">
        <p14:creationId xmlns:p14="http://schemas.microsoft.com/office/powerpoint/2010/main" val="32569381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609599" y="861822"/>
            <a:ext cx="6388609" cy="1981200"/>
          </a:xfrm>
        </p:spPr>
        <p:txBody>
          <a:bodyPr/>
          <a:lstStyle/>
          <a:p>
            <a:pPr eaLnBrk="1" hangingPunct="1">
              <a:buFont typeface="Arial" panose="020B0604020202020204" pitchFamily="34" charset="0"/>
              <a:buNone/>
            </a:pPr>
            <a:r>
              <a:rPr lang="en-US" altLang="en-US" sz="3200" dirty="0">
                <a:solidFill>
                  <a:srgbClr val="15284B"/>
                </a:solidFill>
                <a:ea typeface="ＭＳ Ｐゴシック" panose="020B0600070205080204" pitchFamily="34" charset="-128"/>
              </a:rPr>
              <a:t>HOME MISSIONS</a:t>
            </a:r>
          </a:p>
          <a:p>
            <a:pPr lvl="1" eaLnBrk="1" hangingPunct="1">
              <a:buFont typeface="Wingdings" panose="05000000000000000000" pitchFamily="2" charset="2"/>
              <a:buChar char="§"/>
            </a:pPr>
            <a:r>
              <a:rPr lang="en-US" altLang="en-US" sz="2800" dirty="0">
                <a:solidFill>
                  <a:srgbClr val="15284B"/>
                </a:solidFill>
                <a:ea typeface="ＭＳ Ｐゴシック" panose="020B0600070205080204" pitchFamily="34" charset="-128"/>
              </a:rPr>
              <a:t>Approved five new home missions, five enhancements, and two churches receiving unsubsidized mission support.</a:t>
            </a:r>
          </a:p>
          <a:p>
            <a:pPr lvl="1" eaLnBrk="1" hangingPunct="1">
              <a:buFont typeface="Wingdings" panose="05000000000000000000" pitchFamily="2" charset="2"/>
              <a:buChar char="§"/>
            </a:pPr>
            <a:r>
              <a:rPr lang="en-US" altLang="en-US" sz="2800" dirty="0">
                <a:solidFill>
                  <a:srgbClr val="15284B"/>
                </a:solidFill>
                <a:ea typeface="ＭＳ Ｐゴシック" panose="020B0600070205080204" pitchFamily="34" charset="-128"/>
              </a:rPr>
              <a:t>WELS Home Missions supports 134 congregations and assists hundreds of congregations with campus ministry programs.</a:t>
            </a:r>
          </a:p>
        </p:txBody>
      </p:sp>
      <p:sp>
        <p:nvSpPr>
          <p:cNvPr id="5" name="Rounded Rectangle 4"/>
          <p:cNvSpPr/>
          <p:nvPr/>
        </p:nvSpPr>
        <p:spPr>
          <a:xfrm>
            <a:off x="-76200" y="-57150"/>
            <a:ext cx="4362450" cy="800100"/>
          </a:xfrm>
          <a:prstGeom prst="round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172" name="Title 1"/>
          <p:cNvSpPr>
            <a:spLocks noGrp="1"/>
          </p:cNvSpPr>
          <p:nvPr>
            <p:ph type="title"/>
          </p:nvPr>
        </p:nvSpPr>
        <p:spPr>
          <a:xfrm>
            <a:off x="152400" y="-57150"/>
            <a:ext cx="4686300" cy="857250"/>
          </a:xfrm>
        </p:spPr>
        <p:txBody>
          <a:bodyPr/>
          <a:lstStyle/>
          <a:p>
            <a:pPr algn="l" eaLnBrk="1" hangingPunct="1"/>
            <a:r>
              <a:rPr lang="en-US" altLang="en-US" dirty="0">
                <a:solidFill>
                  <a:schemeClr val="bg1"/>
                </a:solidFill>
                <a:ea typeface="ＭＳ Ｐゴシック" panose="020B0600070205080204" pitchFamily="34" charset="-128"/>
              </a:rPr>
              <a:t>CALLED TO PROCLAIM</a:t>
            </a:r>
          </a:p>
        </p:txBody>
      </p:sp>
      <p:cxnSp>
        <p:nvCxnSpPr>
          <p:cNvPr id="7" name="Straight Connector 6"/>
          <p:cNvCxnSpPr/>
          <p:nvPr/>
        </p:nvCxnSpPr>
        <p:spPr>
          <a:xfrm>
            <a:off x="4038600" y="0"/>
            <a:ext cx="5105400" cy="0"/>
          </a:xfrm>
          <a:prstGeom prst="line">
            <a:avLst/>
          </a:prstGeom>
          <a:ln w="127000">
            <a:solidFill>
              <a:srgbClr val="006666"/>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928F998F-6331-3991-F0DC-FF1A5E1FC8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
          <a:stretch/>
        </p:blipFill>
        <p:spPr>
          <a:xfrm>
            <a:off x="6998208" y="2499361"/>
            <a:ext cx="2145792" cy="2644139"/>
          </a:xfrm>
          <a:prstGeom prst="rect">
            <a:avLst/>
          </a:prstGeom>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609600" y="971550"/>
            <a:ext cx="8071104" cy="1981200"/>
          </a:xfrm>
        </p:spPr>
        <p:txBody>
          <a:bodyPr/>
          <a:lstStyle/>
          <a:p>
            <a:pPr eaLnBrk="1" hangingPunct="1">
              <a:buFont typeface="Arial" panose="020B0604020202020204" pitchFamily="34" charset="0"/>
              <a:buNone/>
            </a:pPr>
            <a:r>
              <a:rPr lang="en-US" altLang="en-US" sz="3200" dirty="0">
                <a:solidFill>
                  <a:srgbClr val="15284B"/>
                </a:solidFill>
                <a:ea typeface="ＭＳ Ｐゴシック" panose="020B0600070205080204" pitchFamily="34" charset="-128"/>
              </a:rPr>
              <a:t>JOINT MISSIONS</a:t>
            </a:r>
          </a:p>
          <a:p>
            <a:pPr marL="342900" lvl="1" indent="0" eaLnBrk="1" hangingPunct="1">
              <a:buNone/>
            </a:pPr>
            <a:r>
              <a:rPr lang="en-US" altLang="en-US" sz="2800" dirty="0">
                <a:solidFill>
                  <a:srgbClr val="15284B"/>
                </a:solidFill>
                <a:ea typeface="ＭＳ Ｐゴシック" panose="020B0600070205080204" pitchFamily="34" charset="-128"/>
              </a:rPr>
              <a:t>Supports mission opportunities that are the responsibility of Home Missions, World Missions, and Ministerial Education. Much of this work centers around people-group                                            ministries, where immigrants                                       in the U.S. take the gospel                                              back to their country of origin.</a:t>
            </a:r>
          </a:p>
          <a:p>
            <a:pPr marL="342900" lvl="1" indent="0" eaLnBrk="1" hangingPunct="1">
              <a:buNone/>
            </a:pPr>
            <a:endParaRPr lang="en-US" altLang="en-US" sz="2800" dirty="0">
              <a:solidFill>
                <a:srgbClr val="15284B"/>
              </a:solidFill>
              <a:ea typeface="ＭＳ Ｐゴシック" panose="020B0600070205080204" pitchFamily="34" charset="-128"/>
            </a:endParaRPr>
          </a:p>
        </p:txBody>
      </p:sp>
      <p:sp>
        <p:nvSpPr>
          <p:cNvPr id="5" name="Rounded Rectangle 4"/>
          <p:cNvSpPr/>
          <p:nvPr/>
        </p:nvSpPr>
        <p:spPr>
          <a:xfrm>
            <a:off x="-76200" y="-57150"/>
            <a:ext cx="4362450" cy="800100"/>
          </a:xfrm>
          <a:prstGeom prst="round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172" name="Title 1"/>
          <p:cNvSpPr>
            <a:spLocks noGrp="1"/>
          </p:cNvSpPr>
          <p:nvPr>
            <p:ph type="title"/>
          </p:nvPr>
        </p:nvSpPr>
        <p:spPr>
          <a:xfrm>
            <a:off x="152400" y="-57150"/>
            <a:ext cx="4686300" cy="857250"/>
          </a:xfrm>
        </p:spPr>
        <p:txBody>
          <a:bodyPr/>
          <a:lstStyle/>
          <a:p>
            <a:pPr algn="l" eaLnBrk="1" hangingPunct="1"/>
            <a:r>
              <a:rPr lang="en-US" altLang="en-US" dirty="0">
                <a:solidFill>
                  <a:schemeClr val="bg1"/>
                </a:solidFill>
                <a:ea typeface="ＭＳ Ｐゴシック" panose="020B0600070205080204" pitchFamily="34" charset="-128"/>
              </a:rPr>
              <a:t>CALLED TO PROCLAIM</a:t>
            </a:r>
          </a:p>
        </p:txBody>
      </p:sp>
      <p:cxnSp>
        <p:nvCxnSpPr>
          <p:cNvPr id="7" name="Straight Connector 6"/>
          <p:cNvCxnSpPr/>
          <p:nvPr/>
        </p:nvCxnSpPr>
        <p:spPr>
          <a:xfrm>
            <a:off x="4038600" y="0"/>
            <a:ext cx="5105400" cy="0"/>
          </a:xfrm>
          <a:prstGeom prst="line">
            <a:avLst/>
          </a:prstGeom>
          <a:ln w="127000">
            <a:solidFill>
              <a:srgbClr val="006666"/>
            </a:solidFill>
          </a:ln>
        </p:spPr>
        <p:style>
          <a:lnRef idx="1">
            <a:schemeClr val="accent1"/>
          </a:lnRef>
          <a:fillRef idx="0">
            <a:schemeClr val="accent1"/>
          </a:fillRef>
          <a:effectRef idx="0">
            <a:schemeClr val="accent1"/>
          </a:effectRef>
          <a:fontRef idx="minor">
            <a:schemeClr val="tx1"/>
          </a:fontRef>
        </p:style>
      </p:cxnSp>
      <p:pic>
        <p:nvPicPr>
          <p:cNvPr id="4" name="Picture 3" descr="A group of people posing for a photo&#10;&#10;Description automatically generated">
            <a:extLst>
              <a:ext uri="{FF2B5EF4-FFF2-40B4-BE49-F238E27FC236}">
                <a16:creationId xmlns:a16="http://schemas.microsoft.com/office/drawing/2014/main" id="{D01C07BF-9DFD-A340-09ED-6254AF5FB8A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651156" y="3082132"/>
            <a:ext cx="3492843" cy="2061368"/>
          </a:xfrm>
          <a:prstGeom prst="rect">
            <a:avLst/>
          </a:prstGeom>
        </p:spPr>
      </p:pic>
    </p:spTree>
    <p:extLst>
      <p:ext uri="{BB962C8B-B14F-4D97-AF65-F5344CB8AC3E}">
        <p14:creationId xmlns:p14="http://schemas.microsoft.com/office/powerpoint/2010/main" val="306681560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304800" y="914400"/>
            <a:ext cx="8534400" cy="3371850"/>
          </a:xfrm>
        </p:spPr>
        <p:txBody>
          <a:bodyPr/>
          <a:lstStyle/>
          <a:p>
            <a:pPr eaLnBrk="1" hangingPunct="1">
              <a:buFont typeface="Arial" panose="020B0604020202020204" pitchFamily="34" charset="0"/>
              <a:buNone/>
            </a:pPr>
            <a:r>
              <a:rPr lang="en-US" altLang="en-US" sz="3200" dirty="0">
                <a:solidFill>
                  <a:srgbClr val="660033"/>
                </a:solidFill>
                <a:ea typeface="ＭＳ Ｐゴシック" panose="020B0600070205080204" pitchFamily="34" charset="-128"/>
              </a:rPr>
              <a:t>CONGREGATIONAL SERVICES</a:t>
            </a:r>
          </a:p>
          <a:p>
            <a:pPr lvl="1" eaLnBrk="1" hangingPunct="1">
              <a:buFont typeface="Wingdings" panose="05000000000000000000" pitchFamily="2" charset="2"/>
              <a:buChar char="§"/>
            </a:pPr>
            <a:r>
              <a:rPr lang="en-US" altLang="en-US" sz="2800" dirty="0">
                <a:solidFill>
                  <a:srgbClr val="15284B"/>
                </a:solidFill>
                <a:ea typeface="ＭＳ Ｐゴシック" panose="020B0600070205080204" pitchFamily="34" charset="-128"/>
              </a:rPr>
              <a:t>Congregational Services provides resources, training, and personal assistance to congregations so that they may carry out gospel ministry in the most faithful way on the local level (</a:t>
            </a:r>
            <a:r>
              <a:rPr lang="en-US" altLang="en-US" sz="2800" dirty="0">
                <a:solidFill>
                  <a:srgbClr val="660033"/>
                </a:solidFill>
                <a:ea typeface="ＭＳ Ｐゴシック" panose="020B0600070205080204" pitchFamily="34" charset="-128"/>
              </a:rPr>
              <a:t>welscongregationalservices.net</a:t>
            </a:r>
            <a:r>
              <a:rPr lang="en-US" altLang="en-US" sz="2800" dirty="0">
                <a:solidFill>
                  <a:srgbClr val="15284B"/>
                </a:solidFill>
                <a:ea typeface="ＭＳ Ｐゴシック" panose="020B0600070205080204" pitchFamily="34" charset="-128"/>
              </a:rPr>
              <a:t>).</a:t>
            </a:r>
          </a:p>
          <a:p>
            <a:pPr lvl="1" eaLnBrk="1" hangingPunct="1">
              <a:buFont typeface="Wingdings" panose="05000000000000000000" pitchFamily="2" charset="2"/>
              <a:buChar char="§"/>
            </a:pPr>
            <a:r>
              <a:rPr lang="en-US" altLang="en-US" sz="2800" dirty="0">
                <a:solidFill>
                  <a:srgbClr val="15284B"/>
                </a:solidFill>
                <a:ea typeface="ＭＳ Ｐゴシック" panose="020B0600070205080204" pitchFamily="34" charset="-128"/>
              </a:rPr>
              <a:t>Consists of six commissions: Congregational Counseling, Discipleship, Evangelism, Lutheran Schools, Worship, and Special Ministries.</a:t>
            </a:r>
            <a:endParaRPr lang="en-US" altLang="en-US" sz="2500" dirty="0">
              <a:solidFill>
                <a:srgbClr val="15284B"/>
              </a:solidFill>
              <a:ea typeface="ＭＳ Ｐゴシック" panose="020B0600070205080204" pitchFamily="34" charset="-128"/>
            </a:endParaRPr>
          </a:p>
          <a:p>
            <a:pPr marL="685800" lvl="2" indent="0" eaLnBrk="1" hangingPunct="1">
              <a:buNone/>
            </a:pPr>
            <a:endParaRPr lang="en-US" altLang="en-US" sz="2500" i="1" dirty="0">
              <a:solidFill>
                <a:srgbClr val="15284B"/>
              </a:solidFill>
              <a:ea typeface="ＭＳ Ｐゴシック" panose="020B0600070205080204" pitchFamily="34" charset="-128"/>
            </a:endParaRPr>
          </a:p>
          <a:p>
            <a:pPr eaLnBrk="1" hangingPunct="1"/>
            <a:endParaRPr lang="en-US" altLang="en-US" dirty="0">
              <a:solidFill>
                <a:srgbClr val="15284B"/>
              </a:solidFill>
              <a:ea typeface="ＭＳ Ｐゴシック" panose="020B0600070205080204" pitchFamily="34" charset="-128"/>
            </a:endParaRPr>
          </a:p>
        </p:txBody>
      </p:sp>
      <p:sp>
        <p:nvSpPr>
          <p:cNvPr id="7" name="Rounded Rectangle 6"/>
          <p:cNvSpPr/>
          <p:nvPr/>
        </p:nvSpPr>
        <p:spPr>
          <a:xfrm>
            <a:off x="-76200" y="-57150"/>
            <a:ext cx="3676650" cy="8001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9900"/>
              </a:solidFill>
            </a:endParaRPr>
          </a:p>
        </p:txBody>
      </p:sp>
      <p:sp>
        <p:nvSpPr>
          <p:cNvPr id="8" name="Title 1"/>
          <p:cNvSpPr txBox="1">
            <a:spLocks/>
          </p:cNvSpPr>
          <p:nvPr/>
        </p:nvSpPr>
        <p:spPr bwMode="auto">
          <a:xfrm>
            <a:off x="194072" y="-57150"/>
            <a:ext cx="38290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3300" dirty="0">
                <a:solidFill>
                  <a:schemeClr val="bg1"/>
                </a:solidFill>
              </a:rPr>
              <a:t>CALLED TO SERVE</a:t>
            </a:r>
          </a:p>
        </p:txBody>
      </p:sp>
      <p:cxnSp>
        <p:nvCxnSpPr>
          <p:cNvPr id="9" name="Straight Connector 8"/>
          <p:cNvCxnSpPr>
            <a:cxnSpLocks/>
          </p:cNvCxnSpPr>
          <p:nvPr/>
        </p:nvCxnSpPr>
        <p:spPr>
          <a:xfrm>
            <a:off x="3480486" y="0"/>
            <a:ext cx="5663514" cy="0"/>
          </a:xfrm>
          <a:prstGeom prst="line">
            <a:avLst/>
          </a:prstGeom>
          <a:ln w="1270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120266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304800" y="853440"/>
            <a:ext cx="8344930" cy="3371850"/>
          </a:xfrm>
        </p:spPr>
        <p:txBody>
          <a:bodyPr/>
          <a:lstStyle/>
          <a:p>
            <a:pPr eaLnBrk="1" hangingPunct="1">
              <a:buFont typeface="Arial" panose="020B0604020202020204" pitchFamily="34" charset="0"/>
              <a:buNone/>
            </a:pPr>
            <a:r>
              <a:rPr lang="en-US" altLang="en-US" sz="3200" dirty="0">
                <a:solidFill>
                  <a:srgbClr val="660033"/>
                </a:solidFill>
                <a:ea typeface="ＭＳ Ｐゴシック" panose="020B0600070205080204" pitchFamily="34" charset="-128"/>
              </a:rPr>
              <a:t>CONGREGATIONAL SERVICES</a:t>
            </a:r>
          </a:p>
          <a:p>
            <a:pPr lvl="1" eaLnBrk="1" hangingPunct="1">
              <a:buFont typeface="Wingdings" panose="05000000000000000000" pitchFamily="2" charset="2"/>
              <a:buChar char="§"/>
            </a:pPr>
            <a:r>
              <a:rPr lang="en-US" altLang="en-US" sz="2800" dirty="0">
                <a:solidFill>
                  <a:srgbClr val="15284B"/>
                </a:solidFill>
                <a:ea typeface="ＭＳ Ｐゴシック" panose="020B0600070205080204" pitchFamily="34" charset="-128"/>
              </a:rPr>
              <a:t>Women’s Ministry Conference, </a:t>
            </a:r>
            <a:r>
              <a:rPr lang="en-US" altLang="en-US" sz="2800" i="1" dirty="0">
                <a:solidFill>
                  <a:srgbClr val="15284B"/>
                </a:solidFill>
                <a:ea typeface="ＭＳ Ｐゴシック" panose="020B0600070205080204" pitchFamily="34" charset="-128"/>
              </a:rPr>
              <a:t>Won to be One</a:t>
            </a:r>
            <a:r>
              <a:rPr lang="en-US" altLang="en-US" sz="2800" dirty="0">
                <a:solidFill>
                  <a:srgbClr val="15284B"/>
                </a:solidFill>
                <a:ea typeface="ＭＳ Ｐゴシック" panose="020B0600070205080204" pitchFamily="34" charset="-128"/>
              </a:rPr>
              <a:t>, held at Luther Preparatory School and focused on believers’ identity in Christ. </a:t>
            </a:r>
            <a:r>
              <a:rPr lang="en-US" altLang="en-US" sz="2800" dirty="0">
                <a:solidFill>
                  <a:srgbClr val="660033"/>
                </a:solidFill>
                <a:ea typeface="ＭＳ Ｐゴシック" panose="020B0600070205080204" pitchFamily="34" charset="-128"/>
              </a:rPr>
              <a:t>wels.net/women</a:t>
            </a:r>
          </a:p>
          <a:p>
            <a:pPr lvl="1" eaLnBrk="1" hangingPunct="1">
              <a:buFont typeface="Wingdings" panose="05000000000000000000" pitchFamily="2" charset="2"/>
              <a:buChar char="§"/>
            </a:pPr>
            <a:r>
              <a:rPr lang="en-US" altLang="en-US" sz="2800" dirty="0">
                <a:solidFill>
                  <a:srgbClr val="15284B"/>
                </a:solidFill>
                <a:ea typeface="ＭＳ Ｐゴシック" panose="020B0600070205080204" pitchFamily="34" charset="-128"/>
              </a:rPr>
              <a:t>Military Contact Pastor Workshop held at Risen Savior, Pooler, Ga. WELS has 125 congregations near military installations providing care to military service members and their families. </a:t>
            </a:r>
            <a:r>
              <a:rPr lang="en-US" altLang="en-US" sz="2800" dirty="0">
                <a:solidFill>
                  <a:srgbClr val="660033"/>
                </a:solidFill>
                <a:ea typeface="ＭＳ Ｐゴシック" panose="020B0600070205080204" pitchFamily="34" charset="-128"/>
              </a:rPr>
              <a:t>wels.net/military</a:t>
            </a:r>
          </a:p>
          <a:p>
            <a:pPr marL="0" indent="0" eaLnBrk="1" hangingPunct="1">
              <a:buNone/>
            </a:pPr>
            <a:endParaRPr lang="en-US" altLang="en-US" dirty="0">
              <a:solidFill>
                <a:srgbClr val="15284B"/>
              </a:solidFill>
              <a:ea typeface="ＭＳ Ｐゴシック" panose="020B0600070205080204" pitchFamily="34" charset="-128"/>
            </a:endParaRPr>
          </a:p>
        </p:txBody>
      </p:sp>
      <p:sp>
        <p:nvSpPr>
          <p:cNvPr id="7" name="Rounded Rectangle 6"/>
          <p:cNvSpPr/>
          <p:nvPr/>
        </p:nvSpPr>
        <p:spPr>
          <a:xfrm>
            <a:off x="-76200" y="-57150"/>
            <a:ext cx="3676650" cy="8001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9900"/>
              </a:solidFill>
              <a:effectLst/>
              <a:uLnTx/>
              <a:uFillTx/>
              <a:latin typeface="Calibri"/>
              <a:ea typeface="+mn-ea"/>
              <a:cs typeface="+mn-cs"/>
            </a:endParaRPr>
          </a:p>
        </p:txBody>
      </p:sp>
      <p:sp>
        <p:nvSpPr>
          <p:cNvPr id="8" name="Title 1"/>
          <p:cNvSpPr txBox="1">
            <a:spLocks/>
          </p:cNvSpPr>
          <p:nvPr/>
        </p:nvSpPr>
        <p:spPr bwMode="auto">
          <a:xfrm>
            <a:off x="194072" y="-57150"/>
            <a:ext cx="38290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3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panose="020B0600070205080204" pitchFamily="34" charset="-128"/>
                <a:cs typeface="+mn-cs"/>
              </a:rPr>
              <a:t>CALLED TO SERVE</a:t>
            </a:r>
          </a:p>
        </p:txBody>
      </p:sp>
      <p:cxnSp>
        <p:nvCxnSpPr>
          <p:cNvPr id="9" name="Straight Connector 8"/>
          <p:cNvCxnSpPr>
            <a:cxnSpLocks/>
          </p:cNvCxnSpPr>
          <p:nvPr/>
        </p:nvCxnSpPr>
        <p:spPr>
          <a:xfrm>
            <a:off x="3480486" y="0"/>
            <a:ext cx="5663514" cy="0"/>
          </a:xfrm>
          <a:prstGeom prst="line">
            <a:avLst/>
          </a:prstGeom>
          <a:ln w="1270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247254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304800" y="914400"/>
            <a:ext cx="8344930" cy="3371850"/>
          </a:xfrm>
        </p:spPr>
        <p:txBody>
          <a:bodyPr/>
          <a:lstStyle/>
          <a:p>
            <a:pPr eaLnBrk="1" hangingPunct="1">
              <a:buFont typeface="Arial" panose="020B0604020202020204" pitchFamily="34" charset="0"/>
              <a:buNone/>
            </a:pPr>
            <a:r>
              <a:rPr lang="en-US" altLang="en-US" sz="3200" dirty="0">
                <a:solidFill>
                  <a:srgbClr val="660033"/>
                </a:solidFill>
                <a:ea typeface="ＭＳ Ｐゴシック" panose="020B0600070205080204" pitchFamily="34" charset="-128"/>
              </a:rPr>
              <a:t>CONGREGATIONAL SERVICES</a:t>
            </a:r>
          </a:p>
          <a:p>
            <a:pPr lvl="1" eaLnBrk="1" hangingPunct="1">
              <a:buFont typeface="Wingdings" panose="05000000000000000000" pitchFamily="2" charset="2"/>
              <a:buChar char="§"/>
            </a:pPr>
            <a:r>
              <a:rPr lang="en-US" altLang="en-US" sz="2800" dirty="0">
                <a:solidFill>
                  <a:srgbClr val="15284B"/>
                </a:solidFill>
                <a:ea typeface="ＭＳ Ｐゴシック" panose="020B0600070205080204" pitchFamily="34" charset="-128"/>
              </a:rPr>
              <a:t>Lutheran Schools:</a:t>
            </a:r>
          </a:p>
          <a:p>
            <a:pPr lvl="2" eaLnBrk="1" hangingPunct="1">
              <a:buFont typeface="Wingdings" panose="05000000000000000000" pitchFamily="2" charset="2"/>
              <a:buChar char="§"/>
            </a:pPr>
            <a:r>
              <a:rPr lang="en-US" altLang="en-US" sz="2200" dirty="0">
                <a:solidFill>
                  <a:srgbClr val="15284B"/>
                </a:solidFill>
                <a:ea typeface="ＭＳ Ｐゴシック" panose="020B0600070205080204" pitchFamily="34" charset="-128"/>
              </a:rPr>
              <a:t>Enrollment is up 9.8 percent in 2021-22—the highest ever for early childhood ministries and the highest since                     2004-05 for elementary schools.</a:t>
            </a:r>
          </a:p>
          <a:p>
            <a:pPr lvl="2" eaLnBrk="1" hangingPunct="1">
              <a:buFont typeface="Wingdings" panose="05000000000000000000" pitchFamily="2" charset="2"/>
              <a:buChar char="§"/>
            </a:pPr>
            <a:r>
              <a:rPr lang="en-US" altLang="en-US" sz="2200" dirty="0">
                <a:solidFill>
                  <a:srgbClr val="15284B"/>
                </a:solidFill>
                <a:ea typeface="ＭＳ Ｐゴシック" panose="020B0600070205080204" pitchFamily="34" charset="-128"/>
              </a:rPr>
              <a:t>Thirty-three percent of early childhood families and                   sixteen percent of elementary families identify as non-                 Christian or having no church home.</a:t>
            </a:r>
          </a:p>
          <a:p>
            <a:pPr lvl="2" eaLnBrk="1" hangingPunct="1">
              <a:buFont typeface="Wingdings" panose="05000000000000000000" pitchFamily="2" charset="2"/>
              <a:buChar char="§"/>
            </a:pPr>
            <a:r>
              <a:rPr lang="en-US" altLang="en-US" sz="2200" dirty="0">
                <a:solidFill>
                  <a:srgbClr val="660033"/>
                </a:solidFill>
                <a:ea typeface="ＭＳ Ｐゴシック" panose="020B0600070205080204" pitchFamily="34" charset="-128"/>
              </a:rPr>
              <a:t>welscongregationalservices/net/telling-the-next-          generation</a:t>
            </a:r>
          </a:p>
          <a:p>
            <a:pPr eaLnBrk="1" hangingPunct="1"/>
            <a:endParaRPr lang="en-US" altLang="en-US" dirty="0">
              <a:solidFill>
                <a:srgbClr val="15284B"/>
              </a:solidFill>
              <a:ea typeface="ＭＳ Ｐゴシック" panose="020B0600070205080204" pitchFamily="34" charset="-128"/>
            </a:endParaRPr>
          </a:p>
        </p:txBody>
      </p:sp>
      <p:sp>
        <p:nvSpPr>
          <p:cNvPr id="7" name="Rounded Rectangle 6"/>
          <p:cNvSpPr/>
          <p:nvPr/>
        </p:nvSpPr>
        <p:spPr>
          <a:xfrm>
            <a:off x="-76200" y="-57150"/>
            <a:ext cx="3676650" cy="8001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9900"/>
              </a:solidFill>
              <a:effectLst/>
              <a:uLnTx/>
              <a:uFillTx/>
              <a:latin typeface="Calibri"/>
              <a:ea typeface="+mn-ea"/>
              <a:cs typeface="+mn-cs"/>
            </a:endParaRPr>
          </a:p>
        </p:txBody>
      </p:sp>
      <p:sp>
        <p:nvSpPr>
          <p:cNvPr id="8" name="Title 1"/>
          <p:cNvSpPr txBox="1">
            <a:spLocks/>
          </p:cNvSpPr>
          <p:nvPr/>
        </p:nvSpPr>
        <p:spPr bwMode="auto">
          <a:xfrm>
            <a:off x="194072" y="-57150"/>
            <a:ext cx="38290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3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panose="020B0600070205080204" pitchFamily="34" charset="-128"/>
                <a:cs typeface="+mn-cs"/>
              </a:rPr>
              <a:t>CALLED TO SERVE</a:t>
            </a:r>
          </a:p>
        </p:txBody>
      </p:sp>
      <p:cxnSp>
        <p:nvCxnSpPr>
          <p:cNvPr id="9" name="Straight Connector 8"/>
          <p:cNvCxnSpPr>
            <a:cxnSpLocks/>
          </p:cNvCxnSpPr>
          <p:nvPr/>
        </p:nvCxnSpPr>
        <p:spPr>
          <a:xfrm>
            <a:off x="3480486" y="0"/>
            <a:ext cx="5663514" cy="0"/>
          </a:xfrm>
          <a:prstGeom prst="line">
            <a:avLst/>
          </a:prstGeom>
          <a:ln w="127000">
            <a:solidFill>
              <a:srgbClr val="0070C0"/>
            </a:solidFill>
          </a:ln>
        </p:spPr>
        <p:style>
          <a:lnRef idx="1">
            <a:schemeClr val="accent1"/>
          </a:lnRef>
          <a:fillRef idx="0">
            <a:schemeClr val="accent1"/>
          </a:fillRef>
          <a:effectRef idx="0">
            <a:schemeClr val="accent1"/>
          </a:effectRef>
          <a:fontRef idx="minor">
            <a:schemeClr val="tx1"/>
          </a:fontRef>
        </p:style>
      </p:cxnSp>
      <p:pic>
        <p:nvPicPr>
          <p:cNvPr id="3" name="Picture 2" descr="A group of people posing for a photo&#10;&#10;Description automatically generated">
            <a:extLst>
              <a:ext uri="{FF2B5EF4-FFF2-40B4-BE49-F238E27FC236}">
                <a16:creationId xmlns:a16="http://schemas.microsoft.com/office/drawing/2014/main" id="{2B315010-B01D-7826-5127-DCEC5E220E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7004" y="2505444"/>
            <a:ext cx="1696995" cy="2638056"/>
          </a:xfrm>
          <a:prstGeom prst="rect">
            <a:avLst/>
          </a:prstGeom>
        </p:spPr>
      </p:pic>
    </p:spTree>
    <p:extLst>
      <p:ext uri="{BB962C8B-B14F-4D97-AF65-F5344CB8AC3E}">
        <p14:creationId xmlns:p14="http://schemas.microsoft.com/office/powerpoint/2010/main" val="418690378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304800" y="914400"/>
            <a:ext cx="8221362" cy="3371850"/>
          </a:xfrm>
        </p:spPr>
        <p:txBody>
          <a:bodyPr/>
          <a:lstStyle/>
          <a:p>
            <a:pPr eaLnBrk="1" hangingPunct="1">
              <a:buFont typeface="Arial" panose="020B0604020202020204" pitchFamily="34" charset="0"/>
              <a:buNone/>
            </a:pPr>
            <a:r>
              <a:rPr lang="en-US" altLang="en-US" sz="3200" dirty="0">
                <a:solidFill>
                  <a:srgbClr val="660033"/>
                </a:solidFill>
                <a:ea typeface="ＭＳ Ｐゴシック" panose="020B0600070205080204" pitchFamily="34" charset="-128"/>
              </a:rPr>
              <a:t>CONGREGATIONAL SERVICES</a:t>
            </a:r>
          </a:p>
          <a:p>
            <a:pPr lvl="1" eaLnBrk="1" hangingPunct="1">
              <a:buFont typeface="Wingdings" panose="05000000000000000000" pitchFamily="2" charset="2"/>
              <a:buChar char="§"/>
            </a:pPr>
            <a:r>
              <a:rPr lang="en-US" altLang="en-US" sz="2800" dirty="0">
                <a:solidFill>
                  <a:srgbClr val="15284B"/>
                </a:solidFill>
                <a:ea typeface="ＭＳ Ｐゴシック" panose="020B0600070205080204" pitchFamily="34" charset="-128"/>
              </a:rPr>
              <a:t>Youth Ministry: </a:t>
            </a:r>
          </a:p>
          <a:p>
            <a:pPr lvl="2" eaLnBrk="1" hangingPunct="1">
              <a:buFont typeface="Wingdings" panose="05000000000000000000" pitchFamily="2" charset="2"/>
              <a:buChar char="§"/>
            </a:pPr>
            <a:r>
              <a:rPr lang="en-US" altLang="en-US" sz="2500" dirty="0">
                <a:solidFill>
                  <a:srgbClr val="15284B"/>
                </a:solidFill>
                <a:ea typeface="ＭＳ Ｐゴシック" panose="020B0600070205080204" pitchFamily="34" charset="-128"/>
              </a:rPr>
              <a:t>More than 2,200 teens and youth leaders attended the WELS 2022 International Youth Rally.</a:t>
            </a:r>
          </a:p>
          <a:p>
            <a:pPr lvl="2" eaLnBrk="1" hangingPunct="1">
              <a:buFont typeface="Wingdings" panose="05000000000000000000" pitchFamily="2" charset="2"/>
              <a:buChar char="§"/>
            </a:pPr>
            <a:r>
              <a:rPr lang="en-US" altLang="en-US" sz="2500" dirty="0">
                <a:solidFill>
                  <a:srgbClr val="15284B"/>
                </a:solidFill>
                <a:ea typeface="ＭＳ Ｐゴシック" panose="020B0600070205080204" pitchFamily="34" charset="-128"/>
              </a:rPr>
              <a:t>“Youth Night” events were introduced for                 teens and youth leaders to grow in God’s                 Word and build relationships between rallies.</a:t>
            </a:r>
          </a:p>
          <a:p>
            <a:pPr lvl="2" eaLnBrk="1" hangingPunct="1">
              <a:buFont typeface="Wingdings" panose="05000000000000000000" pitchFamily="2" charset="2"/>
              <a:buChar char="§"/>
            </a:pPr>
            <a:r>
              <a:rPr lang="en-US" altLang="en-US" sz="2500" dirty="0">
                <a:solidFill>
                  <a:srgbClr val="660033"/>
                </a:solidFill>
                <a:ea typeface="ＭＳ Ｐゴシック" panose="020B0600070205080204" pitchFamily="34" charset="-128"/>
              </a:rPr>
              <a:t>welscongregationalservices.net/wels-                             youth-night</a:t>
            </a:r>
          </a:p>
          <a:p>
            <a:pPr marL="685800" lvl="2" indent="0" eaLnBrk="1" hangingPunct="1">
              <a:buNone/>
            </a:pPr>
            <a:endParaRPr lang="en-US" altLang="en-US" sz="2500" i="1" dirty="0">
              <a:solidFill>
                <a:srgbClr val="15284B"/>
              </a:solidFill>
              <a:ea typeface="ＭＳ Ｐゴシック" panose="020B0600070205080204" pitchFamily="34" charset="-128"/>
            </a:endParaRPr>
          </a:p>
          <a:p>
            <a:pPr eaLnBrk="1" hangingPunct="1"/>
            <a:endParaRPr lang="en-US" altLang="en-US" dirty="0">
              <a:solidFill>
                <a:srgbClr val="15284B"/>
              </a:solidFill>
              <a:ea typeface="ＭＳ Ｐゴシック" panose="020B0600070205080204" pitchFamily="34" charset="-128"/>
            </a:endParaRPr>
          </a:p>
        </p:txBody>
      </p:sp>
      <p:sp>
        <p:nvSpPr>
          <p:cNvPr id="7" name="Rounded Rectangle 6"/>
          <p:cNvSpPr/>
          <p:nvPr/>
        </p:nvSpPr>
        <p:spPr>
          <a:xfrm>
            <a:off x="-76200" y="-57150"/>
            <a:ext cx="3676650" cy="8001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9900"/>
              </a:solidFill>
              <a:effectLst/>
              <a:uLnTx/>
              <a:uFillTx/>
              <a:latin typeface="Calibri"/>
              <a:ea typeface="+mn-ea"/>
              <a:cs typeface="+mn-cs"/>
            </a:endParaRPr>
          </a:p>
        </p:txBody>
      </p:sp>
      <p:sp>
        <p:nvSpPr>
          <p:cNvPr id="8" name="Title 1"/>
          <p:cNvSpPr txBox="1">
            <a:spLocks/>
          </p:cNvSpPr>
          <p:nvPr/>
        </p:nvSpPr>
        <p:spPr bwMode="auto">
          <a:xfrm>
            <a:off x="194072" y="-57150"/>
            <a:ext cx="38290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3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panose="020B0600070205080204" pitchFamily="34" charset="-128"/>
                <a:cs typeface="+mn-cs"/>
              </a:rPr>
              <a:t>CALLED TO SERVE</a:t>
            </a:r>
          </a:p>
        </p:txBody>
      </p:sp>
      <p:cxnSp>
        <p:nvCxnSpPr>
          <p:cNvPr id="9" name="Straight Connector 8"/>
          <p:cNvCxnSpPr>
            <a:cxnSpLocks/>
          </p:cNvCxnSpPr>
          <p:nvPr/>
        </p:nvCxnSpPr>
        <p:spPr>
          <a:xfrm>
            <a:off x="3480486" y="0"/>
            <a:ext cx="5663514" cy="0"/>
          </a:xfrm>
          <a:prstGeom prst="line">
            <a:avLst/>
          </a:prstGeom>
          <a:ln w="127000">
            <a:solidFill>
              <a:srgbClr val="0070C0"/>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BC2E1F87-BC98-32B4-7E13-91CD01E1FE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7698" y="3371344"/>
            <a:ext cx="1916302" cy="1772156"/>
          </a:xfrm>
          <a:prstGeom prst="rect">
            <a:avLst/>
          </a:prstGeom>
        </p:spPr>
      </p:pic>
    </p:spTree>
    <p:extLst>
      <p:ext uri="{BB962C8B-B14F-4D97-AF65-F5344CB8AC3E}">
        <p14:creationId xmlns:p14="http://schemas.microsoft.com/office/powerpoint/2010/main" val="249383607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304800" y="1064793"/>
            <a:ext cx="8534400" cy="3371850"/>
          </a:xfrm>
        </p:spPr>
        <p:txBody>
          <a:bodyPr/>
          <a:lstStyle/>
          <a:p>
            <a:pPr marL="342900" lvl="1" indent="0" eaLnBrk="1" hangingPunct="1">
              <a:buNone/>
            </a:pPr>
            <a:r>
              <a:rPr lang="en-US" altLang="en-US" sz="2600" dirty="0">
                <a:solidFill>
                  <a:srgbClr val="660033"/>
                </a:solidFill>
                <a:ea typeface="ＭＳ Ｐゴシック" panose="020B0600070205080204" pitchFamily="34" charset="-128"/>
              </a:rPr>
              <a:t>CHRISTIAN AID AND RELIEF: </a:t>
            </a:r>
            <a:r>
              <a:rPr lang="en-US" altLang="en-US" sz="2600" dirty="0">
                <a:solidFill>
                  <a:srgbClr val="15284B"/>
                </a:solidFill>
                <a:ea typeface="ＭＳ Ｐゴシック" panose="020B0600070205080204" pitchFamily="34" charset="-128"/>
              </a:rPr>
              <a:t>Coordinated disaster relief for 13 Florida congregations affected by Hurricane Ian. They offer matching grants of up to $2,500 to congregations doing compassion ministry in their communities.</a:t>
            </a:r>
          </a:p>
          <a:p>
            <a:pPr marL="342900" lvl="1" indent="0" eaLnBrk="1" hangingPunct="1">
              <a:buNone/>
            </a:pPr>
            <a:r>
              <a:rPr lang="en-US" altLang="en-US" sz="2600" dirty="0">
                <a:solidFill>
                  <a:srgbClr val="660033"/>
                </a:solidFill>
                <a:ea typeface="ＭＳ Ｐゴシック" panose="020B0600070205080204" pitchFamily="34" charset="-128"/>
              </a:rPr>
              <a:t>COMMUNICATION SERVICES:</a:t>
            </a:r>
            <a:r>
              <a:rPr lang="en-US" altLang="en-US" sz="2600" dirty="0">
                <a:solidFill>
                  <a:srgbClr val="15284B"/>
                </a:solidFill>
                <a:ea typeface="ＭＳ Ｐゴシック" panose="020B0600070205080204" pitchFamily="34" charset="-128"/>
              </a:rPr>
              <a:t> Produces </a:t>
            </a:r>
            <a:r>
              <a:rPr lang="en-US" altLang="en-US" sz="2600" i="1" dirty="0">
                <a:solidFill>
                  <a:srgbClr val="15284B"/>
                </a:solidFill>
                <a:ea typeface="ＭＳ Ｐゴシック" panose="020B0600070205080204" pitchFamily="34" charset="-128"/>
              </a:rPr>
              <a:t>WELS Connection</a:t>
            </a:r>
            <a:r>
              <a:rPr lang="en-US" altLang="en-US" sz="2600" dirty="0">
                <a:solidFill>
                  <a:srgbClr val="15284B"/>
                </a:solidFill>
                <a:ea typeface="ＭＳ Ｐゴシック" panose="020B0600070205080204" pitchFamily="34" charset="-128"/>
              </a:rPr>
              <a:t> video, “Together” e-newsletter, and                                        </a:t>
            </a:r>
            <a:r>
              <a:rPr lang="en-US" altLang="en-US" sz="2600" i="1" dirty="0">
                <a:solidFill>
                  <a:srgbClr val="15284B"/>
                </a:solidFill>
                <a:ea typeface="ＭＳ Ｐゴシック" panose="020B0600070205080204" pitchFamily="34" charset="-128"/>
              </a:rPr>
              <a:t>Forward in Christ </a:t>
            </a:r>
            <a:r>
              <a:rPr lang="en-US" altLang="en-US" sz="2600" dirty="0">
                <a:solidFill>
                  <a:srgbClr val="15284B"/>
                </a:solidFill>
                <a:ea typeface="ＭＳ Ｐゴシック" panose="020B0600070205080204" pitchFamily="34" charset="-128"/>
              </a:rPr>
              <a:t>magazine. </a:t>
            </a:r>
          </a:p>
          <a:p>
            <a:pPr marL="342900" lvl="1" indent="0" eaLnBrk="1" hangingPunct="1">
              <a:buNone/>
            </a:pPr>
            <a:endParaRPr lang="en-US" altLang="en-US" sz="2600" dirty="0">
              <a:solidFill>
                <a:srgbClr val="15284B"/>
              </a:solidFill>
              <a:ea typeface="ＭＳ Ｐゴシック" panose="020B0600070205080204" pitchFamily="34" charset="-128"/>
            </a:endParaRPr>
          </a:p>
          <a:p>
            <a:pPr marL="342900" lvl="1" indent="0" eaLnBrk="1" hangingPunct="1">
              <a:buNone/>
            </a:pPr>
            <a:endParaRPr lang="en-US" altLang="en-US" sz="2600" dirty="0">
              <a:solidFill>
                <a:srgbClr val="15284B"/>
              </a:solidFill>
              <a:ea typeface="ＭＳ Ｐゴシック" panose="020B0600070205080204" pitchFamily="34" charset="-128"/>
            </a:endParaRPr>
          </a:p>
          <a:p>
            <a:pPr marL="342900" lvl="1" indent="0" eaLnBrk="1" hangingPunct="1">
              <a:buNone/>
            </a:pPr>
            <a:endParaRPr lang="en-US" altLang="en-US" sz="2700" dirty="0">
              <a:solidFill>
                <a:srgbClr val="15284B"/>
              </a:solidFill>
              <a:ea typeface="ＭＳ Ｐゴシック" panose="020B0600070205080204" pitchFamily="34" charset="-128"/>
            </a:endParaRPr>
          </a:p>
          <a:p>
            <a:pPr marL="342900" lvl="1" indent="0" eaLnBrk="1" hangingPunct="1">
              <a:buNone/>
            </a:pPr>
            <a:endParaRPr lang="en-US" altLang="en-US" sz="2700" dirty="0">
              <a:solidFill>
                <a:srgbClr val="15284B"/>
              </a:solidFill>
              <a:ea typeface="ＭＳ Ｐゴシック" panose="020B0600070205080204" pitchFamily="34" charset="-128"/>
            </a:endParaRPr>
          </a:p>
          <a:p>
            <a:pPr eaLnBrk="1" hangingPunct="1"/>
            <a:endParaRPr lang="en-US" altLang="en-US" dirty="0">
              <a:solidFill>
                <a:srgbClr val="15284B"/>
              </a:solidFill>
              <a:ea typeface="ＭＳ Ｐゴシック" panose="020B0600070205080204" pitchFamily="34" charset="-128"/>
            </a:endParaRPr>
          </a:p>
        </p:txBody>
      </p:sp>
      <p:sp>
        <p:nvSpPr>
          <p:cNvPr id="7" name="Rounded Rectangle 6"/>
          <p:cNvSpPr/>
          <p:nvPr/>
        </p:nvSpPr>
        <p:spPr>
          <a:xfrm>
            <a:off x="-76200" y="-57150"/>
            <a:ext cx="3676650" cy="8001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9900"/>
              </a:solidFill>
              <a:effectLst/>
              <a:uLnTx/>
              <a:uFillTx/>
              <a:latin typeface="Calibri"/>
              <a:ea typeface="+mn-ea"/>
              <a:cs typeface="+mn-cs"/>
            </a:endParaRPr>
          </a:p>
        </p:txBody>
      </p:sp>
      <p:sp>
        <p:nvSpPr>
          <p:cNvPr id="8" name="Title 1"/>
          <p:cNvSpPr txBox="1">
            <a:spLocks/>
          </p:cNvSpPr>
          <p:nvPr/>
        </p:nvSpPr>
        <p:spPr bwMode="auto">
          <a:xfrm>
            <a:off x="194072" y="-57150"/>
            <a:ext cx="38290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3300" b="0" i="0" u="none" strike="noStrike" kern="0" cap="none" spc="0" normalizeH="0" baseline="0" noProof="0" dirty="0">
                <a:ln>
                  <a:noFill/>
                </a:ln>
                <a:solidFill>
                  <a:prstClr val="white"/>
                </a:solidFill>
                <a:effectLst/>
                <a:uLnTx/>
                <a:uFillTx/>
                <a:latin typeface="Calibri" panose="020F0502020204030204" pitchFamily="34" charset="0"/>
                <a:ea typeface="ＭＳ Ｐゴシック" panose="020B0600070205080204" pitchFamily="34" charset="-128"/>
                <a:cs typeface="+mn-cs"/>
              </a:rPr>
              <a:t>CALLED TO SERVE</a:t>
            </a:r>
          </a:p>
        </p:txBody>
      </p:sp>
      <p:cxnSp>
        <p:nvCxnSpPr>
          <p:cNvPr id="9" name="Straight Connector 8"/>
          <p:cNvCxnSpPr>
            <a:cxnSpLocks/>
          </p:cNvCxnSpPr>
          <p:nvPr/>
        </p:nvCxnSpPr>
        <p:spPr>
          <a:xfrm>
            <a:off x="3480486" y="0"/>
            <a:ext cx="5663514" cy="0"/>
          </a:xfrm>
          <a:prstGeom prst="line">
            <a:avLst/>
          </a:prstGeom>
          <a:ln w="127000">
            <a:solidFill>
              <a:srgbClr val="0070C0"/>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8D7C560-A7F4-550D-3BAF-FA72D52B44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4368" y="3204292"/>
            <a:ext cx="2619632" cy="1939208"/>
          </a:xfrm>
          <a:prstGeom prst="rect">
            <a:avLst/>
          </a:prstGeom>
        </p:spPr>
      </p:pic>
    </p:spTree>
    <p:extLst>
      <p:ext uri="{BB962C8B-B14F-4D97-AF65-F5344CB8AC3E}">
        <p14:creationId xmlns:p14="http://schemas.microsoft.com/office/powerpoint/2010/main" val="28004507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6" name="Rectangle 5135">
            <a:extLst>
              <a:ext uri="{FF2B5EF4-FFF2-40B4-BE49-F238E27FC236}">
                <a16:creationId xmlns:a16="http://schemas.microsoft.com/office/drawing/2014/main" id="{8108D317-7CBD-4897-BD1F-959436D2A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22" name="Title 1"/>
          <p:cNvSpPr>
            <a:spLocks noGrp="1"/>
          </p:cNvSpPr>
          <p:nvPr>
            <p:ph type="title"/>
          </p:nvPr>
        </p:nvSpPr>
        <p:spPr>
          <a:xfrm>
            <a:off x="5441673" y="626166"/>
            <a:ext cx="3235983" cy="951718"/>
          </a:xfrm>
        </p:spPr>
        <p:txBody>
          <a:bodyPr anchor="b">
            <a:noAutofit/>
          </a:bodyPr>
          <a:lstStyle/>
          <a:p>
            <a:pPr eaLnBrk="1" hangingPunct="1"/>
            <a:r>
              <a:rPr lang="en-US" altLang="en-US" sz="3700" i="1" dirty="0">
                <a:solidFill>
                  <a:srgbClr val="002060"/>
                </a:solidFill>
                <a:latin typeface="Times New Roman" panose="02020603050405020304" pitchFamily="18" charset="0"/>
                <a:ea typeface="ＭＳ Ｐゴシック" panose="020B0600070205080204" pitchFamily="34" charset="-128"/>
                <a:cs typeface="Times New Roman" panose="02020603050405020304" pitchFamily="18" charset="0"/>
              </a:rPr>
              <a:t>Message </a:t>
            </a:r>
            <a:r>
              <a:rPr lang="en-US" altLang="en-US" sz="3700" i="1" dirty="0">
                <a:solidFill>
                  <a:srgbClr val="660033"/>
                </a:solidFill>
                <a:latin typeface="Times New Roman" panose="02020603050405020304" pitchFamily="18" charset="0"/>
                <a:ea typeface="ＭＳ Ｐゴシック" panose="020B0600070205080204" pitchFamily="34" charset="-128"/>
                <a:cs typeface="Times New Roman" panose="02020603050405020304" pitchFamily="18" charset="0"/>
              </a:rPr>
              <a:t>from the</a:t>
            </a:r>
            <a:r>
              <a:rPr lang="en-US" altLang="en-US" sz="3700" b="1" dirty="0">
                <a:solidFill>
                  <a:srgbClr val="002060"/>
                </a:solidFill>
                <a:latin typeface="Times New Roman" panose="02020603050405020304" pitchFamily="18" charset="0"/>
                <a:ea typeface="ＭＳ Ｐゴシック" panose="020B0600070205080204" pitchFamily="34" charset="-128"/>
                <a:cs typeface="Times New Roman" panose="02020603050405020304" pitchFamily="18" charset="0"/>
              </a:rPr>
              <a:t> </a:t>
            </a:r>
            <a:r>
              <a:rPr lang="en-US" altLang="en-US" sz="3700" b="1" dirty="0">
                <a:solidFill>
                  <a:srgbClr val="002060"/>
                </a:solidFill>
                <a:latin typeface="+mn-lt"/>
                <a:ea typeface="ＭＳ Ｐゴシック" panose="020B0600070205080204" pitchFamily="34" charset="-128"/>
                <a:cs typeface="Times New Roman" panose="02020603050405020304" pitchFamily="18" charset="0"/>
              </a:rPr>
              <a:t>PRESIDENT</a:t>
            </a:r>
          </a:p>
        </p:txBody>
      </p:sp>
      <p:pic>
        <p:nvPicPr>
          <p:cNvPr id="7" name="Picture 6" descr="A picture containing wall&#10;&#10;Description automatically generated">
            <a:extLst>
              <a:ext uri="{FF2B5EF4-FFF2-40B4-BE49-F238E27FC236}">
                <a16:creationId xmlns:a16="http://schemas.microsoft.com/office/drawing/2014/main" id="{8FB15900-9B9C-F8A9-70A6-82CB51200A4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0" y="10"/>
            <a:ext cx="5038072" cy="5143490"/>
          </a:xfrm>
          <a:custGeom>
            <a:avLst/>
            <a:gdLst/>
            <a:ahLst/>
            <a:cxnLst/>
            <a:rect l="l" t="t" r="r" b="b"/>
            <a:pathLst>
              <a:path w="6717456" h="6858000">
                <a:moveTo>
                  <a:pt x="0" y="0"/>
                </a:moveTo>
                <a:lnTo>
                  <a:pt x="6149468" y="0"/>
                </a:lnTo>
                <a:lnTo>
                  <a:pt x="6202448" y="162605"/>
                </a:lnTo>
                <a:cubicBezTo>
                  <a:pt x="6535625" y="1263763"/>
                  <a:pt x="6717456" y="2453207"/>
                  <a:pt x="6717456" y="3694043"/>
                </a:cubicBezTo>
                <a:cubicBezTo>
                  <a:pt x="6717456" y="4757617"/>
                  <a:pt x="6583866" y="5783433"/>
                  <a:pt x="6335883" y="6748259"/>
                </a:cubicBezTo>
                <a:lnTo>
                  <a:pt x="6305198" y="6858000"/>
                </a:lnTo>
                <a:lnTo>
                  <a:pt x="0" y="6858000"/>
                </a:lnTo>
                <a:close/>
              </a:path>
            </a:pathLst>
          </a:custGeom>
          <a:effectLst>
            <a:outerShdw blurRad="50800" dist="38100" algn="l" rotWithShape="0">
              <a:schemeClr val="bg1">
                <a:lumMod val="85000"/>
                <a:alpha val="30000"/>
              </a:schemeClr>
            </a:outerShdw>
          </a:effectLst>
        </p:spPr>
      </p:pic>
      <p:sp>
        <p:nvSpPr>
          <p:cNvPr id="5138" name="Rectangle 5137">
            <a:extLst>
              <a:ext uri="{FF2B5EF4-FFF2-40B4-BE49-F238E27FC236}">
                <a16:creationId xmlns:a16="http://schemas.microsoft.com/office/drawing/2014/main" id="{D6297641-8B9F-4767-9606-8A1131322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92398" y="290954"/>
            <a:ext cx="54864"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5140" name="Rectangle 5139">
            <a:extLst>
              <a:ext uri="{FF2B5EF4-FFF2-40B4-BE49-F238E27FC236}">
                <a16:creationId xmlns:a16="http://schemas.microsoft.com/office/drawing/2014/main" id="{D8F3CA65-EA00-46B4-9616-39E6853F7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2129" y="1680278"/>
            <a:ext cx="315468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075" name="Content Placeholder 2"/>
          <p:cNvSpPr>
            <a:spLocks noGrp="1"/>
          </p:cNvSpPr>
          <p:nvPr>
            <p:ph idx="1"/>
          </p:nvPr>
        </p:nvSpPr>
        <p:spPr>
          <a:xfrm>
            <a:off x="5239265" y="1918190"/>
            <a:ext cx="3624649" cy="2787988"/>
          </a:xfrm>
        </p:spPr>
        <p:txBody>
          <a:bodyPr anchor="t">
            <a:noAutofit/>
          </a:bodyPr>
          <a:lstStyle/>
          <a:p>
            <a:pPr eaLnBrk="1" hangingPunct="1">
              <a:defRPr/>
            </a:pPr>
            <a:r>
              <a:rPr lang="en-US" altLang="en-US" sz="2100" dirty="0">
                <a:solidFill>
                  <a:srgbClr val="15284B"/>
                </a:solidFill>
                <a:ea typeface="+mn-ea"/>
                <a:cs typeface="+mn-cs"/>
              </a:rPr>
              <a:t>The synod is people who are united by faith in Jesus to treasure his Word and share his saving love with others.</a:t>
            </a:r>
          </a:p>
          <a:p>
            <a:pPr eaLnBrk="1" hangingPunct="1">
              <a:defRPr/>
            </a:pPr>
            <a:r>
              <a:rPr lang="en-US" altLang="en-US" sz="2100" dirty="0">
                <a:solidFill>
                  <a:srgbClr val="15284B"/>
                </a:solidFill>
                <a:ea typeface="+mn-ea"/>
                <a:cs typeface="+mn-cs"/>
              </a:rPr>
              <a:t>This report is a summary of God’s blessings and the opportunities he has placed before us.</a:t>
            </a:r>
          </a:p>
        </p:txBody>
      </p:sp>
      <p:sp>
        <p:nvSpPr>
          <p:cNvPr id="5" name="Rectangle 4">
            <a:extLst>
              <a:ext uri="{FF2B5EF4-FFF2-40B4-BE49-F238E27FC236}">
                <a16:creationId xmlns:a16="http://schemas.microsoft.com/office/drawing/2014/main" id="{17F12523-090E-8F6A-B2A2-6AA3DA4D3A40}"/>
              </a:ext>
            </a:extLst>
          </p:cNvPr>
          <p:cNvSpPr/>
          <p:nvPr/>
        </p:nvSpPr>
        <p:spPr>
          <a:xfrm>
            <a:off x="5441673" y="461024"/>
            <a:ext cx="547235" cy="545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solidFill>
                <a:schemeClr val="bg1"/>
              </a:solidFill>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304800" y="965937"/>
            <a:ext cx="8534400" cy="3371850"/>
          </a:xfrm>
        </p:spPr>
        <p:txBody>
          <a:bodyPr/>
          <a:lstStyle/>
          <a:p>
            <a:pPr marL="342900" lvl="1" indent="0" eaLnBrk="1" hangingPunct="1">
              <a:buNone/>
            </a:pPr>
            <a:r>
              <a:rPr lang="en-US" altLang="en-US" sz="2600" dirty="0">
                <a:solidFill>
                  <a:srgbClr val="660033"/>
                </a:solidFill>
                <a:ea typeface="ＭＳ Ｐゴシック" panose="020B0600070205080204" pitchFamily="34" charset="-128"/>
              </a:rPr>
              <a:t>MINISTRY OF CHRISTIAN GIVING:</a:t>
            </a:r>
            <a:r>
              <a:rPr lang="en-US" altLang="en-US" sz="2600" dirty="0">
                <a:solidFill>
                  <a:srgbClr val="15284B"/>
                </a:solidFill>
                <a:ea typeface="ＭＳ Ｐゴシック" panose="020B0600070205080204" pitchFamily="34" charset="-128"/>
              </a:rPr>
              <a:t> Thank God and his people for record-breaking Congregation Mission Offerings, $9.6 million to </a:t>
            </a:r>
            <a:r>
              <a:rPr lang="en-US" altLang="en-US" sz="2600" i="1" dirty="0">
                <a:solidFill>
                  <a:srgbClr val="15284B"/>
                </a:solidFill>
                <a:ea typeface="ＭＳ Ｐゴシック" panose="020B0600070205080204" pitchFamily="34" charset="-128"/>
              </a:rPr>
              <a:t>Equip Christian Witnesses </a:t>
            </a:r>
            <a:r>
              <a:rPr lang="en-US" altLang="en-US" sz="2600" dirty="0">
                <a:solidFill>
                  <a:srgbClr val="15284B"/>
                </a:solidFill>
                <a:ea typeface="ＭＳ Ｐゴシック" panose="020B0600070205080204" pitchFamily="34" charset="-128"/>
              </a:rPr>
              <a:t>at Martin Luther College, and initial gifts for 100 Missions in 10 Years.</a:t>
            </a:r>
          </a:p>
          <a:p>
            <a:pPr marL="342900" lvl="1" indent="0" eaLnBrk="1" hangingPunct="1">
              <a:buNone/>
            </a:pPr>
            <a:r>
              <a:rPr lang="en-US" altLang="en-US" sz="2600" dirty="0">
                <a:solidFill>
                  <a:srgbClr val="660033"/>
                </a:solidFill>
                <a:ea typeface="ＭＳ Ｐゴシック" panose="020B0600070205080204" pitchFamily="34" charset="-128"/>
              </a:rPr>
              <a:t>TECHNOLOGY: </a:t>
            </a:r>
            <a:r>
              <a:rPr lang="en-US" altLang="en-US" sz="2600" dirty="0">
                <a:solidFill>
                  <a:srgbClr val="15284B"/>
                </a:solidFill>
                <a:ea typeface="ＭＳ Ｐゴシック" panose="020B0600070205080204" pitchFamily="34" charset="-128"/>
              </a:rPr>
              <a:t>The “Contact us” web form receives more than 1,000 questions or comments per year: </a:t>
            </a:r>
            <a:r>
              <a:rPr lang="en-US" altLang="en-US" sz="2600" dirty="0">
                <a:solidFill>
                  <a:srgbClr val="660033"/>
                </a:solidFill>
                <a:ea typeface="ＭＳ Ｐゴシック" panose="020B0600070205080204" pitchFamily="34" charset="-128"/>
              </a:rPr>
              <a:t>wels.net/contact-us</a:t>
            </a:r>
            <a:r>
              <a:rPr lang="en-US" altLang="en-US" sz="2600" dirty="0">
                <a:solidFill>
                  <a:srgbClr val="15284B"/>
                </a:solidFill>
                <a:ea typeface="ＭＳ Ｐゴシック" panose="020B0600070205080204" pitchFamily="34" charset="-128"/>
              </a:rPr>
              <a:t>.</a:t>
            </a:r>
          </a:p>
          <a:p>
            <a:pPr marL="342900" lvl="1" indent="0" eaLnBrk="1" hangingPunct="1">
              <a:buNone/>
            </a:pPr>
            <a:endParaRPr lang="en-US" altLang="en-US" sz="2600" dirty="0">
              <a:solidFill>
                <a:srgbClr val="15284B"/>
              </a:solidFill>
              <a:ea typeface="ＭＳ Ｐゴシック" panose="020B0600070205080204" pitchFamily="34" charset="-128"/>
            </a:endParaRPr>
          </a:p>
          <a:p>
            <a:pPr marL="342900" lvl="1" indent="0" eaLnBrk="1" hangingPunct="1">
              <a:buNone/>
            </a:pPr>
            <a:endParaRPr lang="en-US" altLang="en-US" sz="2600" dirty="0">
              <a:solidFill>
                <a:srgbClr val="15284B"/>
              </a:solidFill>
              <a:ea typeface="ＭＳ Ｐゴシック" panose="020B0600070205080204" pitchFamily="34" charset="-128"/>
            </a:endParaRPr>
          </a:p>
          <a:p>
            <a:pPr marL="342900" lvl="1" indent="0" eaLnBrk="1" hangingPunct="1">
              <a:buNone/>
            </a:pPr>
            <a:endParaRPr lang="en-US" altLang="en-US" sz="2600" dirty="0">
              <a:solidFill>
                <a:srgbClr val="15284B"/>
              </a:solidFill>
              <a:ea typeface="ＭＳ Ｐゴシック" panose="020B0600070205080204" pitchFamily="34" charset="-128"/>
            </a:endParaRPr>
          </a:p>
          <a:p>
            <a:pPr marL="342900" lvl="1" indent="0" eaLnBrk="1" hangingPunct="1">
              <a:buNone/>
            </a:pPr>
            <a:endParaRPr lang="en-US" altLang="en-US" sz="2600" dirty="0">
              <a:solidFill>
                <a:srgbClr val="15284B"/>
              </a:solidFill>
              <a:ea typeface="ＭＳ Ｐゴシック" panose="020B0600070205080204" pitchFamily="34" charset="-128"/>
            </a:endParaRPr>
          </a:p>
          <a:p>
            <a:pPr marL="342900" lvl="1" indent="0" eaLnBrk="1" hangingPunct="1">
              <a:buNone/>
            </a:pPr>
            <a:endParaRPr lang="en-US" altLang="en-US" sz="2700" dirty="0">
              <a:solidFill>
                <a:srgbClr val="15284B"/>
              </a:solidFill>
              <a:ea typeface="ＭＳ Ｐゴシック" panose="020B0600070205080204" pitchFamily="34" charset="-128"/>
            </a:endParaRPr>
          </a:p>
          <a:p>
            <a:pPr marL="342900" lvl="1" indent="0" eaLnBrk="1" hangingPunct="1">
              <a:buNone/>
            </a:pPr>
            <a:endParaRPr lang="en-US" altLang="en-US" sz="2700" dirty="0">
              <a:solidFill>
                <a:srgbClr val="15284B"/>
              </a:solidFill>
              <a:ea typeface="ＭＳ Ｐゴシック" panose="020B0600070205080204" pitchFamily="34" charset="-128"/>
            </a:endParaRPr>
          </a:p>
          <a:p>
            <a:pPr eaLnBrk="1" hangingPunct="1"/>
            <a:endParaRPr lang="en-US" altLang="en-US" dirty="0">
              <a:solidFill>
                <a:srgbClr val="15284B"/>
              </a:solidFill>
              <a:ea typeface="ＭＳ Ｐゴシック" panose="020B0600070205080204" pitchFamily="34" charset="-128"/>
            </a:endParaRPr>
          </a:p>
        </p:txBody>
      </p:sp>
      <p:sp>
        <p:nvSpPr>
          <p:cNvPr id="7" name="Rounded Rectangle 6"/>
          <p:cNvSpPr/>
          <p:nvPr/>
        </p:nvSpPr>
        <p:spPr>
          <a:xfrm>
            <a:off x="-76200" y="-57150"/>
            <a:ext cx="3676650" cy="8001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9900"/>
              </a:solidFill>
              <a:effectLst/>
              <a:uLnTx/>
              <a:uFillTx/>
              <a:latin typeface="Calibri"/>
              <a:ea typeface="+mn-ea"/>
              <a:cs typeface="+mn-cs"/>
            </a:endParaRPr>
          </a:p>
        </p:txBody>
      </p:sp>
      <p:sp>
        <p:nvSpPr>
          <p:cNvPr id="8" name="Title 1"/>
          <p:cNvSpPr txBox="1">
            <a:spLocks/>
          </p:cNvSpPr>
          <p:nvPr/>
        </p:nvSpPr>
        <p:spPr bwMode="auto">
          <a:xfrm>
            <a:off x="194072" y="-57150"/>
            <a:ext cx="38290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3300" b="0" i="0" u="none" strike="noStrike" kern="0" cap="none" spc="0" normalizeH="0" baseline="0" noProof="0" dirty="0">
                <a:ln>
                  <a:noFill/>
                </a:ln>
                <a:solidFill>
                  <a:prstClr val="white"/>
                </a:solidFill>
                <a:effectLst/>
                <a:uLnTx/>
                <a:uFillTx/>
                <a:latin typeface="Calibri" panose="020F0502020204030204" pitchFamily="34" charset="0"/>
                <a:ea typeface="ＭＳ Ｐゴシック" panose="020B0600070205080204" pitchFamily="34" charset="-128"/>
                <a:cs typeface="+mn-cs"/>
              </a:rPr>
              <a:t>CALLED TO SERVE</a:t>
            </a:r>
          </a:p>
        </p:txBody>
      </p:sp>
      <p:cxnSp>
        <p:nvCxnSpPr>
          <p:cNvPr id="9" name="Straight Connector 8"/>
          <p:cNvCxnSpPr>
            <a:cxnSpLocks/>
          </p:cNvCxnSpPr>
          <p:nvPr/>
        </p:nvCxnSpPr>
        <p:spPr>
          <a:xfrm>
            <a:off x="3480486" y="0"/>
            <a:ext cx="5663514" cy="0"/>
          </a:xfrm>
          <a:prstGeom prst="line">
            <a:avLst/>
          </a:prstGeom>
          <a:ln w="127000">
            <a:solidFill>
              <a:srgbClr val="0070C0"/>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B128E930-C6E4-1FF8-472A-B5C816FC4E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3578" y="3526128"/>
            <a:ext cx="3270422" cy="1617372"/>
          </a:xfrm>
          <a:prstGeom prst="rect">
            <a:avLst/>
          </a:prstGeom>
        </p:spPr>
      </p:pic>
    </p:spTree>
    <p:extLst>
      <p:ext uri="{BB962C8B-B14F-4D97-AF65-F5344CB8AC3E}">
        <p14:creationId xmlns:p14="http://schemas.microsoft.com/office/powerpoint/2010/main" val="366054984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2"/>
          <p:cNvSpPr>
            <a:spLocks noGrp="1"/>
          </p:cNvSpPr>
          <p:nvPr>
            <p:ph idx="1"/>
          </p:nvPr>
        </p:nvSpPr>
        <p:spPr>
          <a:xfrm>
            <a:off x="609600" y="990084"/>
            <a:ext cx="7924800" cy="3714750"/>
          </a:xfrm>
        </p:spPr>
        <p:txBody>
          <a:bodyPr/>
          <a:lstStyle/>
          <a:p>
            <a:pPr eaLnBrk="1" hangingPunct="1">
              <a:buFont typeface="Arial" panose="020B0604020202020204" pitchFamily="34" charset="0"/>
              <a:buNone/>
            </a:pPr>
            <a:r>
              <a:rPr lang="en-US" altLang="en-US" sz="2600" dirty="0">
                <a:solidFill>
                  <a:srgbClr val="660033"/>
                </a:solidFill>
                <a:ea typeface="ＭＳ Ｐゴシック" panose="020B0600070205080204" pitchFamily="34" charset="-128"/>
              </a:rPr>
              <a:t>WELS CHURCH EXTENSION FUND </a:t>
            </a:r>
            <a:r>
              <a:rPr lang="en-US" altLang="en-US" sz="2600" dirty="0">
                <a:solidFill>
                  <a:srgbClr val="15284B"/>
                </a:solidFill>
                <a:ea typeface="ＭＳ Ｐゴシック" panose="020B0600070205080204" pitchFamily="34" charset="-128"/>
              </a:rPr>
              <a:t>provides loans and grants for WELS home missions and mission-minded congregations through people’s gifts and investments.</a:t>
            </a:r>
          </a:p>
          <a:p>
            <a:pPr lvl="1" eaLnBrk="1" hangingPunct="1">
              <a:buFont typeface="Wingdings" panose="05000000000000000000" pitchFamily="2" charset="2"/>
              <a:buChar char="§"/>
            </a:pPr>
            <a:r>
              <a:rPr lang="en-US" altLang="en-US" sz="2400" dirty="0">
                <a:solidFill>
                  <a:srgbClr val="15284B"/>
                </a:solidFill>
                <a:ea typeface="ＭＳ Ｐゴシック" panose="020B0600070205080204" pitchFamily="34" charset="-128"/>
              </a:rPr>
              <a:t>In 2021-22, $24.1 million of new loans and $2.4 million of new grants requests were approved. </a:t>
            </a:r>
          </a:p>
          <a:p>
            <a:pPr lvl="1" eaLnBrk="1" hangingPunct="1">
              <a:buFont typeface="Wingdings" panose="05000000000000000000" pitchFamily="2" charset="2"/>
              <a:buChar char="§"/>
            </a:pPr>
            <a:r>
              <a:rPr lang="en-US" altLang="en-US" sz="2400">
                <a:solidFill>
                  <a:srgbClr val="15284B"/>
                </a:solidFill>
                <a:ea typeface="ＭＳ Ｐゴシック" panose="020B0600070205080204" pitchFamily="34" charset="-128"/>
              </a:rPr>
              <a:t>CEF gave </a:t>
            </a:r>
            <a:r>
              <a:rPr lang="en-US" altLang="en-US" sz="2400" dirty="0">
                <a:solidFill>
                  <a:srgbClr val="15284B"/>
                </a:solidFill>
                <a:ea typeface="ＭＳ Ｐゴシック" panose="020B0600070205080204" pitchFamily="34" charset="-128"/>
              </a:rPr>
              <a:t>$1.63 million in grants to the Board for Home Missions.</a:t>
            </a:r>
          </a:p>
          <a:p>
            <a:pPr marL="0" indent="0" eaLnBrk="1" hangingPunct="1">
              <a:buNone/>
            </a:pPr>
            <a:endParaRPr lang="en-US" altLang="en-US" dirty="0">
              <a:ea typeface="ＭＳ Ｐゴシック" panose="020B0600070205080204" pitchFamily="34" charset="-128"/>
            </a:endParaRPr>
          </a:p>
        </p:txBody>
      </p:sp>
      <p:sp>
        <p:nvSpPr>
          <p:cNvPr id="7" name="Rounded Rectangle 6"/>
          <p:cNvSpPr/>
          <p:nvPr/>
        </p:nvSpPr>
        <p:spPr>
          <a:xfrm>
            <a:off x="-76200" y="-57150"/>
            <a:ext cx="4076700" cy="800100"/>
          </a:xfrm>
          <a:prstGeom prst="round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Title 1"/>
          <p:cNvSpPr txBox="1">
            <a:spLocks/>
          </p:cNvSpPr>
          <p:nvPr/>
        </p:nvSpPr>
        <p:spPr bwMode="auto">
          <a:xfrm>
            <a:off x="141903" y="-57150"/>
            <a:ext cx="38290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3300" dirty="0">
                <a:solidFill>
                  <a:schemeClr val="bg1"/>
                </a:solidFill>
              </a:rPr>
              <a:t>CALLED TO SUPPORT</a:t>
            </a:r>
          </a:p>
        </p:txBody>
      </p:sp>
      <p:cxnSp>
        <p:nvCxnSpPr>
          <p:cNvPr id="9" name="Straight Connector 8"/>
          <p:cNvCxnSpPr/>
          <p:nvPr/>
        </p:nvCxnSpPr>
        <p:spPr>
          <a:xfrm>
            <a:off x="3810000" y="0"/>
            <a:ext cx="5334000" cy="0"/>
          </a:xfrm>
          <a:prstGeom prst="line">
            <a:avLst/>
          </a:prstGeom>
          <a:ln w="127000">
            <a:solidFill>
              <a:srgbClr val="660033"/>
            </a:solidFill>
          </a:ln>
        </p:spPr>
        <p:style>
          <a:lnRef idx="1">
            <a:schemeClr val="accent1"/>
          </a:lnRef>
          <a:fillRef idx="0">
            <a:schemeClr val="accent1"/>
          </a:fillRef>
          <a:effectRef idx="0">
            <a:schemeClr val="accent1"/>
          </a:effectRef>
          <a:fontRef idx="minor">
            <a:schemeClr val="tx1"/>
          </a:fontRef>
        </p:style>
      </p:cxnSp>
      <p:pic>
        <p:nvPicPr>
          <p:cNvPr id="3" name="Picture 2" descr="A group of people posing for a photo&#10;&#10;Description automatically generated">
            <a:extLst>
              <a:ext uri="{FF2B5EF4-FFF2-40B4-BE49-F238E27FC236}">
                <a16:creationId xmlns:a16="http://schemas.microsoft.com/office/drawing/2014/main" id="{A6C23C35-2F43-867D-AFC8-75A504A4917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810000" y="3570074"/>
            <a:ext cx="3624648" cy="1573426"/>
          </a:xfrm>
          <a:prstGeom prst="rect">
            <a:avLst/>
          </a:prstGeom>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1"/>
          </p:nvPr>
        </p:nvSpPr>
        <p:spPr>
          <a:xfrm>
            <a:off x="685800" y="971550"/>
            <a:ext cx="8077200" cy="3714750"/>
          </a:xfrm>
        </p:spPr>
        <p:txBody>
          <a:bodyPr/>
          <a:lstStyle/>
          <a:p>
            <a:pPr eaLnBrk="1" hangingPunct="1">
              <a:buNone/>
              <a:defRPr/>
            </a:pPr>
            <a:r>
              <a:rPr lang="en-US" altLang="en-US" dirty="0">
                <a:solidFill>
                  <a:srgbClr val="660033"/>
                </a:solidFill>
                <a:ea typeface="ＭＳ Ｐゴシック" panose="020B0600070205080204" pitchFamily="34" charset="-128"/>
              </a:rPr>
              <a:t>NORTHWESTERN PUBLISHING HOUSE </a:t>
            </a:r>
            <a:r>
              <a:rPr lang="en-US" altLang="en-US" dirty="0">
                <a:solidFill>
                  <a:srgbClr val="15284B"/>
                </a:solidFill>
                <a:ea typeface="ＭＳ Ｐゴシック" panose="020B0600070205080204" pitchFamily="34" charset="-128"/>
              </a:rPr>
              <a:t>released more than 725 Christian resources in print and digital formats, including </a:t>
            </a:r>
            <a:r>
              <a:rPr lang="en-US" altLang="en-US" i="1" dirty="0">
                <a:solidFill>
                  <a:srgbClr val="15284B"/>
                </a:solidFill>
                <a:ea typeface="ＭＳ Ｐゴシック" panose="020B0600070205080204" pitchFamily="34" charset="-128"/>
              </a:rPr>
              <a:t>Christian Worship</a:t>
            </a:r>
            <a:r>
              <a:rPr lang="en-US" altLang="en-US" dirty="0">
                <a:solidFill>
                  <a:srgbClr val="15284B"/>
                </a:solidFill>
                <a:ea typeface="ＭＳ Ｐゴシック" panose="020B0600070205080204" pitchFamily="34" charset="-128"/>
              </a:rPr>
              <a:t> resources </a:t>
            </a:r>
            <a:r>
              <a:rPr lang="en-US" altLang="en-US" i="1" dirty="0">
                <a:solidFill>
                  <a:srgbClr val="15284B"/>
                </a:solidFill>
                <a:ea typeface="ＭＳ Ｐゴシック" panose="020B0600070205080204" pitchFamily="34" charset="-128"/>
              </a:rPr>
              <a:t>Musician’s Resource</a:t>
            </a:r>
            <a:r>
              <a:rPr lang="en-US" altLang="en-US" dirty="0">
                <a:solidFill>
                  <a:srgbClr val="15284B"/>
                </a:solidFill>
                <a:ea typeface="ＭＳ Ｐゴシック" panose="020B0600070205080204" pitchFamily="34" charset="-128"/>
              </a:rPr>
              <a:t> and </a:t>
            </a:r>
            <a:r>
              <a:rPr lang="en-US" altLang="en-US" i="1" dirty="0">
                <a:solidFill>
                  <a:srgbClr val="15284B"/>
                </a:solidFill>
                <a:ea typeface="ＭＳ Ｐゴシック" panose="020B0600070205080204" pitchFamily="34" charset="-128"/>
              </a:rPr>
              <a:t>Service Builder.</a:t>
            </a:r>
            <a:endParaRPr lang="en-US" altLang="en-US" dirty="0">
              <a:solidFill>
                <a:srgbClr val="15284B"/>
              </a:solidFill>
              <a:ea typeface="ＭＳ Ｐゴシック" panose="020B0600070205080204" pitchFamily="34" charset="-128"/>
            </a:endParaRPr>
          </a:p>
          <a:p>
            <a:pPr eaLnBrk="1" hangingPunct="1">
              <a:buNone/>
              <a:defRPr/>
            </a:pPr>
            <a:r>
              <a:rPr lang="en-US" altLang="en-US" sz="2400" dirty="0">
                <a:solidFill>
                  <a:srgbClr val="660033"/>
                </a:solidFill>
                <a:ea typeface="ＭＳ Ｐゴシック" panose="020B0600070205080204" pitchFamily="34" charset="-128"/>
              </a:rPr>
              <a:t>WELS FOUNDATION </a:t>
            </a:r>
            <a:r>
              <a:rPr lang="en-US" altLang="en-US" sz="2400" dirty="0">
                <a:solidFill>
                  <a:srgbClr val="15284B"/>
                </a:solidFill>
                <a:ea typeface="ＭＳ Ｐゴシック" panose="020B0600070205080204" pitchFamily="34" charset="-128"/>
              </a:rPr>
              <a:t>helps people support WELS ministry through planned gifts. Over the last three years, WELS Foundation has distributed $37.5 million in donor-directed gifts to various WELS ministries. </a:t>
            </a:r>
          </a:p>
          <a:p>
            <a:pPr eaLnBrk="1" hangingPunct="1">
              <a:buNone/>
              <a:defRPr/>
            </a:pPr>
            <a:r>
              <a:rPr lang="en-US" altLang="en-US" sz="2400" dirty="0">
                <a:solidFill>
                  <a:srgbClr val="660033"/>
                </a:solidFill>
                <a:ea typeface="ＭＳ Ｐゴシック" panose="020B0600070205080204" pitchFamily="34" charset="-128"/>
              </a:rPr>
              <a:t>WELS INVESTMENT FUNDS </a:t>
            </a:r>
            <a:r>
              <a:rPr lang="en-US" altLang="en-US" sz="2400" dirty="0">
                <a:solidFill>
                  <a:srgbClr val="15284B"/>
                </a:solidFill>
                <a:ea typeface="ＭＳ Ｐゴシック" panose="020B0600070205080204" pitchFamily="34" charset="-128"/>
              </a:rPr>
              <a:t>manages $250 million in assets for more than 245 WELS ministries.  </a:t>
            </a:r>
            <a:endParaRPr lang="en-US" altLang="en-US" sz="2800" dirty="0">
              <a:solidFill>
                <a:srgbClr val="15284B"/>
              </a:solidFill>
              <a:ea typeface="ＭＳ Ｐゴシック" panose="020B0600070205080204" pitchFamily="34" charset="-128"/>
            </a:endParaRPr>
          </a:p>
          <a:p>
            <a:pPr eaLnBrk="1" hangingPunct="1">
              <a:buNone/>
              <a:defRPr/>
            </a:pPr>
            <a:endParaRPr lang="en-US" altLang="en-US" sz="2500" dirty="0">
              <a:solidFill>
                <a:srgbClr val="15284B"/>
              </a:solidFill>
              <a:ea typeface="ＭＳ Ｐゴシック" panose="020B0600070205080204" pitchFamily="34" charset="-128"/>
            </a:endParaRPr>
          </a:p>
          <a:p>
            <a:pPr eaLnBrk="1" hangingPunct="1">
              <a:buFont typeface="Arial" panose="020B0604020202020204" pitchFamily="34" charset="0"/>
              <a:buNone/>
              <a:defRPr/>
            </a:pPr>
            <a:endParaRPr lang="en-US" altLang="en-US" dirty="0">
              <a:solidFill>
                <a:srgbClr val="660033"/>
              </a:solidFill>
              <a:ea typeface="ＭＳ Ｐゴシック" panose="020B0600070205080204" pitchFamily="34" charset="-128"/>
            </a:endParaRPr>
          </a:p>
          <a:p>
            <a:pPr eaLnBrk="1" hangingPunct="1">
              <a:buFont typeface="Arial" panose="020B0604020202020204" pitchFamily="34" charset="0"/>
              <a:buNone/>
              <a:defRPr/>
            </a:pPr>
            <a:endParaRPr lang="en-US" altLang="en-US" sz="750" dirty="0">
              <a:solidFill>
                <a:srgbClr val="15284B"/>
              </a:solidFill>
              <a:ea typeface="ＭＳ Ｐゴシック" panose="020B0600070205080204" pitchFamily="34" charset="-128"/>
            </a:endParaRPr>
          </a:p>
          <a:p>
            <a:pPr marL="0" indent="0" eaLnBrk="1" hangingPunct="1">
              <a:buNone/>
              <a:defRPr/>
            </a:pPr>
            <a:endParaRPr lang="en-US" altLang="en-US" dirty="0">
              <a:solidFill>
                <a:srgbClr val="15284B"/>
              </a:solidFill>
              <a:ea typeface="ＭＳ Ｐゴシック" panose="020B0600070205080204" pitchFamily="34" charset="-128"/>
            </a:endParaRPr>
          </a:p>
        </p:txBody>
      </p:sp>
      <p:sp>
        <p:nvSpPr>
          <p:cNvPr id="4" name="Rounded Rectangle 3"/>
          <p:cNvSpPr/>
          <p:nvPr/>
        </p:nvSpPr>
        <p:spPr>
          <a:xfrm>
            <a:off x="-76200" y="-57150"/>
            <a:ext cx="4076700" cy="800100"/>
          </a:xfrm>
          <a:prstGeom prst="round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0180" name="Title 1"/>
          <p:cNvSpPr txBox="1">
            <a:spLocks/>
          </p:cNvSpPr>
          <p:nvPr/>
        </p:nvSpPr>
        <p:spPr bwMode="auto">
          <a:xfrm>
            <a:off x="141903" y="-57150"/>
            <a:ext cx="38290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3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panose="020B0600070205080204" pitchFamily="34" charset="-128"/>
                <a:cs typeface="+mn-cs"/>
              </a:rPr>
              <a:t>CALLED TO SUPPORT</a:t>
            </a:r>
          </a:p>
        </p:txBody>
      </p:sp>
      <p:cxnSp>
        <p:nvCxnSpPr>
          <p:cNvPr id="6" name="Straight Connector 5"/>
          <p:cNvCxnSpPr/>
          <p:nvPr/>
        </p:nvCxnSpPr>
        <p:spPr>
          <a:xfrm>
            <a:off x="3810000" y="0"/>
            <a:ext cx="5334000" cy="0"/>
          </a:xfrm>
          <a:prstGeom prst="line">
            <a:avLst/>
          </a:prstGeom>
          <a:ln w="127000">
            <a:solidFill>
              <a:srgbClr val="6600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666548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2"/>
          <p:cNvSpPr>
            <a:spLocks noGrp="1"/>
          </p:cNvSpPr>
          <p:nvPr>
            <p:ph idx="1"/>
          </p:nvPr>
        </p:nvSpPr>
        <p:spPr>
          <a:xfrm>
            <a:off x="609599" y="996474"/>
            <a:ext cx="8260935" cy="3714750"/>
          </a:xfrm>
        </p:spPr>
        <p:txBody>
          <a:bodyPr/>
          <a:lstStyle/>
          <a:p>
            <a:pPr eaLnBrk="1" hangingPunct="1">
              <a:buFont typeface="Arial" panose="020B0604020202020204" pitchFamily="34" charset="0"/>
              <a:buNone/>
            </a:pPr>
            <a:r>
              <a:rPr lang="en-US" altLang="en-US" sz="3200" dirty="0">
                <a:solidFill>
                  <a:srgbClr val="660033"/>
                </a:solidFill>
                <a:ea typeface="ＭＳ Ｐゴシック" panose="020B0600070205080204" pitchFamily="34" charset="-128"/>
              </a:rPr>
              <a:t>FINANCIAL SERVICES </a:t>
            </a:r>
          </a:p>
          <a:p>
            <a:pPr lvl="1" eaLnBrk="1" hangingPunct="1">
              <a:buFont typeface="Wingdings" panose="05000000000000000000" pitchFamily="2" charset="2"/>
              <a:buChar char="§"/>
            </a:pPr>
            <a:r>
              <a:rPr lang="en-US" altLang="en-US" sz="2800" dirty="0">
                <a:solidFill>
                  <a:srgbClr val="15284B"/>
                </a:solidFill>
                <a:ea typeface="ＭＳ Ｐゴシック" panose="020B0600070205080204" pitchFamily="34" charset="-128"/>
              </a:rPr>
              <a:t>WELS continues to be financially strong, which allows for expanding ministry.</a:t>
            </a:r>
            <a:endParaRPr lang="en-US" altLang="en-US" sz="2800" dirty="0">
              <a:ea typeface="ＭＳ Ｐゴシック" panose="020B0600070205080204" pitchFamily="34" charset="-128"/>
            </a:endParaRPr>
          </a:p>
          <a:p>
            <a:pPr lvl="1" eaLnBrk="1" hangingPunct="1">
              <a:buFont typeface="Wingdings" panose="05000000000000000000" pitchFamily="2" charset="2"/>
              <a:buChar char="§"/>
            </a:pPr>
            <a:r>
              <a:rPr lang="en-US" altLang="en-US" sz="2800" dirty="0">
                <a:solidFill>
                  <a:srgbClr val="15284B"/>
                </a:solidFill>
                <a:ea typeface="ＭＳ Ｐゴシック" panose="020B0600070205080204" pitchFamily="34" charset="-128"/>
              </a:rPr>
              <a:t>Congregation Mission                                               Offerings, which fund 70                                             percent of WELS’ operating                                          budget, exceeded $23                                                   million for the first time.</a:t>
            </a:r>
          </a:p>
        </p:txBody>
      </p:sp>
      <p:sp>
        <p:nvSpPr>
          <p:cNvPr id="7" name="Rounded Rectangle 6"/>
          <p:cNvSpPr/>
          <p:nvPr/>
        </p:nvSpPr>
        <p:spPr>
          <a:xfrm>
            <a:off x="-76200" y="-57150"/>
            <a:ext cx="4076700" cy="800100"/>
          </a:xfrm>
          <a:prstGeom prst="round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itle 1"/>
          <p:cNvSpPr txBox="1">
            <a:spLocks/>
          </p:cNvSpPr>
          <p:nvPr/>
        </p:nvSpPr>
        <p:spPr bwMode="auto">
          <a:xfrm>
            <a:off x="141903" y="-57150"/>
            <a:ext cx="38290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3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panose="020B0600070205080204" pitchFamily="34" charset="-128"/>
                <a:cs typeface="+mn-cs"/>
              </a:rPr>
              <a:t>CALLED TO SUPPORT</a:t>
            </a:r>
          </a:p>
        </p:txBody>
      </p:sp>
      <p:cxnSp>
        <p:nvCxnSpPr>
          <p:cNvPr id="9" name="Straight Connector 8"/>
          <p:cNvCxnSpPr/>
          <p:nvPr/>
        </p:nvCxnSpPr>
        <p:spPr>
          <a:xfrm>
            <a:off x="3810000" y="0"/>
            <a:ext cx="5334000" cy="0"/>
          </a:xfrm>
          <a:prstGeom prst="line">
            <a:avLst/>
          </a:prstGeom>
          <a:ln w="127000">
            <a:solidFill>
              <a:srgbClr val="660033"/>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3C3B353-81FD-F212-C4B9-3EFC67447C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5310" y="2486405"/>
            <a:ext cx="3621024" cy="2591191"/>
          </a:xfrm>
          <a:prstGeom prst="rect">
            <a:avLst/>
          </a:prstGeom>
        </p:spPr>
      </p:pic>
    </p:spTree>
    <p:extLst>
      <p:ext uri="{BB962C8B-B14F-4D97-AF65-F5344CB8AC3E}">
        <p14:creationId xmlns:p14="http://schemas.microsoft.com/office/powerpoint/2010/main" val="379835926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1"/>
          </p:nvPr>
        </p:nvSpPr>
        <p:spPr>
          <a:xfrm>
            <a:off x="685800" y="971550"/>
            <a:ext cx="8077200" cy="3714750"/>
          </a:xfrm>
        </p:spPr>
        <p:txBody>
          <a:bodyPr/>
          <a:lstStyle/>
          <a:p>
            <a:pPr eaLnBrk="1" hangingPunct="1">
              <a:buNone/>
              <a:defRPr/>
            </a:pPr>
            <a:r>
              <a:rPr lang="en-US" altLang="en-US" sz="2800" dirty="0">
                <a:solidFill>
                  <a:srgbClr val="660033"/>
                </a:solidFill>
                <a:ea typeface="ＭＳ Ｐゴシック" panose="020B0600070205080204" pitchFamily="34" charset="-128"/>
              </a:rPr>
              <a:t>WELS BENEFIT PLANS </a:t>
            </a:r>
          </a:p>
          <a:p>
            <a:pPr lvl="1" eaLnBrk="1" hangingPunct="1">
              <a:buFont typeface="Wingdings" panose="05000000000000000000" pitchFamily="2" charset="2"/>
              <a:buChar char="§"/>
              <a:defRPr/>
            </a:pPr>
            <a:r>
              <a:rPr lang="en-US" altLang="en-US" sz="2500" dirty="0">
                <a:solidFill>
                  <a:srgbClr val="15284B"/>
                </a:solidFill>
                <a:ea typeface="ＭＳ Ｐゴシック" panose="020B0600070205080204" pitchFamily="34" charset="-128"/>
              </a:rPr>
              <a:t>Serves WELS and ELS workers and organizations through administration of the VEBA Health Plan, the Pension Plan, and the Shepherd Plan (for retirement savings).</a:t>
            </a:r>
          </a:p>
          <a:p>
            <a:pPr lvl="1" eaLnBrk="1" hangingPunct="1">
              <a:buFont typeface="Wingdings" panose="05000000000000000000" pitchFamily="2" charset="2"/>
              <a:buChar char="§"/>
              <a:defRPr/>
            </a:pPr>
            <a:r>
              <a:rPr lang="en-US" altLang="en-US" sz="2500" dirty="0">
                <a:solidFill>
                  <a:srgbClr val="15284B"/>
                </a:solidFill>
                <a:ea typeface="ＭＳ Ｐゴシック" panose="020B0600070205080204" pitchFamily="34" charset="-128"/>
              </a:rPr>
              <a:t>More than 80 percent of WELS workers and calling bodies participate in WELS VEBA.</a:t>
            </a:r>
          </a:p>
          <a:p>
            <a:pPr lvl="1" eaLnBrk="1" hangingPunct="1">
              <a:buFont typeface="Wingdings" panose="05000000000000000000" pitchFamily="2" charset="2"/>
              <a:buChar char="§"/>
              <a:defRPr/>
            </a:pPr>
            <a:r>
              <a:rPr lang="en-US" altLang="en-US" sz="2500" dirty="0">
                <a:solidFill>
                  <a:srgbClr val="15284B"/>
                </a:solidFill>
                <a:ea typeface="ＭＳ Ｐゴシック" panose="020B0600070205080204" pitchFamily="34" charset="-128"/>
              </a:rPr>
              <a:t>The WELS Pension Plan was frozen. WELS workers now earn retirement benefits through defined contributions to their WELS Shepherd Plan accounts. </a:t>
            </a:r>
          </a:p>
          <a:p>
            <a:pPr eaLnBrk="1" hangingPunct="1">
              <a:buFont typeface="Arial" panose="020B0604020202020204" pitchFamily="34" charset="0"/>
              <a:buNone/>
              <a:defRPr/>
            </a:pPr>
            <a:endParaRPr lang="en-US" altLang="en-US" dirty="0">
              <a:solidFill>
                <a:srgbClr val="660033"/>
              </a:solidFill>
              <a:ea typeface="ＭＳ Ｐゴシック" panose="020B0600070205080204" pitchFamily="34" charset="-128"/>
            </a:endParaRPr>
          </a:p>
          <a:p>
            <a:pPr eaLnBrk="1" hangingPunct="1">
              <a:buFont typeface="Arial" panose="020B0604020202020204" pitchFamily="34" charset="0"/>
              <a:buNone/>
              <a:defRPr/>
            </a:pPr>
            <a:endParaRPr lang="en-US" altLang="en-US" sz="750" dirty="0">
              <a:solidFill>
                <a:srgbClr val="15284B"/>
              </a:solidFill>
              <a:ea typeface="ＭＳ Ｐゴシック" panose="020B0600070205080204" pitchFamily="34" charset="-128"/>
            </a:endParaRPr>
          </a:p>
          <a:p>
            <a:pPr marL="0" indent="0" eaLnBrk="1" hangingPunct="1">
              <a:buNone/>
              <a:defRPr/>
            </a:pPr>
            <a:endParaRPr lang="en-US" altLang="en-US" dirty="0">
              <a:solidFill>
                <a:srgbClr val="15284B"/>
              </a:solidFill>
              <a:ea typeface="ＭＳ Ｐゴシック" panose="020B0600070205080204" pitchFamily="34" charset="-128"/>
            </a:endParaRPr>
          </a:p>
        </p:txBody>
      </p:sp>
      <p:sp>
        <p:nvSpPr>
          <p:cNvPr id="4" name="Rounded Rectangle 3"/>
          <p:cNvSpPr/>
          <p:nvPr/>
        </p:nvSpPr>
        <p:spPr>
          <a:xfrm>
            <a:off x="-76200" y="-57150"/>
            <a:ext cx="4076700" cy="800100"/>
          </a:xfrm>
          <a:prstGeom prst="round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0180" name="Title 1"/>
          <p:cNvSpPr txBox="1">
            <a:spLocks/>
          </p:cNvSpPr>
          <p:nvPr/>
        </p:nvSpPr>
        <p:spPr bwMode="auto">
          <a:xfrm>
            <a:off x="141903" y="-57150"/>
            <a:ext cx="38290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3300" dirty="0">
                <a:solidFill>
                  <a:schemeClr val="bg1"/>
                </a:solidFill>
              </a:rPr>
              <a:t>CALLED TO SUPPORT</a:t>
            </a:r>
          </a:p>
        </p:txBody>
      </p:sp>
      <p:cxnSp>
        <p:nvCxnSpPr>
          <p:cNvPr id="6" name="Straight Connector 5"/>
          <p:cNvCxnSpPr/>
          <p:nvPr/>
        </p:nvCxnSpPr>
        <p:spPr>
          <a:xfrm>
            <a:off x="3810000" y="0"/>
            <a:ext cx="5334000" cy="0"/>
          </a:xfrm>
          <a:prstGeom prst="line">
            <a:avLst/>
          </a:prstGeom>
          <a:ln w="127000">
            <a:solidFill>
              <a:srgbClr val="660033"/>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857250" y="228600"/>
            <a:ext cx="6286500" cy="857250"/>
          </a:xfrm>
        </p:spPr>
        <p:txBody>
          <a:bodyPr/>
          <a:lstStyle/>
          <a:p>
            <a:pPr algn="l" eaLnBrk="1" hangingPunct="1"/>
            <a:r>
              <a:rPr lang="en-US" altLang="en-US" sz="4400" dirty="0">
                <a:solidFill>
                  <a:srgbClr val="15284B"/>
                </a:solidFill>
                <a:latin typeface="Arial" panose="020B0604020202020204" pitchFamily="34" charset="0"/>
                <a:ea typeface="ＭＳ Ｐゴシック" panose="020B0600070205080204" pitchFamily="34" charset="-128"/>
              </a:rPr>
              <a:t>WELS </a:t>
            </a:r>
            <a:r>
              <a:rPr lang="en-US" altLang="en-US" sz="4400" i="1" dirty="0">
                <a:solidFill>
                  <a:srgbClr val="660033"/>
                </a:solidFill>
                <a:latin typeface="Arial" panose="020B0604020202020204" pitchFamily="34" charset="0"/>
                <a:ea typeface="ＭＳ Ｐゴシック" panose="020B0600070205080204" pitchFamily="34" charset="-128"/>
              </a:rPr>
              <a:t>in brief</a:t>
            </a:r>
            <a:endParaRPr lang="en-US" altLang="en-US" sz="4400" i="1" dirty="0">
              <a:solidFill>
                <a:srgbClr val="660033"/>
              </a:solidFill>
              <a:ea typeface="ＭＳ Ｐゴシック" panose="020B0600070205080204" pitchFamily="34" charset="-128"/>
            </a:endParaRPr>
          </a:p>
        </p:txBody>
      </p:sp>
      <p:sp>
        <p:nvSpPr>
          <p:cNvPr id="64515" name="Content Placeholder 2"/>
          <p:cNvSpPr>
            <a:spLocks noGrp="1"/>
          </p:cNvSpPr>
          <p:nvPr>
            <p:ph sz="half" idx="1"/>
          </p:nvPr>
        </p:nvSpPr>
        <p:spPr>
          <a:xfrm>
            <a:off x="933450" y="1962150"/>
            <a:ext cx="3631803" cy="3394472"/>
          </a:xfrm>
        </p:spPr>
        <p:txBody>
          <a:bodyPr/>
          <a:lstStyle/>
          <a:p>
            <a:pPr eaLnBrk="1" hangingPunct="1">
              <a:buFont typeface="Wingdings" panose="05000000000000000000" pitchFamily="2" charset="2"/>
              <a:buChar char="§"/>
            </a:pPr>
            <a:r>
              <a:rPr lang="en-US" altLang="en-US" sz="2200" dirty="0">
                <a:solidFill>
                  <a:srgbClr val="15284B"/>
                </a:solidFill>
                <a:ea typeface="ＭＳ Ｐゴシック" panose="020B0600070205080204" pitchFamily="34" charset="-128"/>
              </a:rPr>
              <a:t>Third largest Lutheran church body in the United States</a:t>
            </a:r>
          </a:p>
          <a:p>
            <a:pPr lvl="1" eaLnBrk="1" hangingPunct="1">
              <a:buFont typeface="Wingdings" panose="05000000000000000000" pitchFamily="2" charset="2"/>
              <a:buChar char="§"/>
            </a:pPr>
            <a:r>
              <a:rPr lang="en-US" altLang="en-US" sz="2200" dirty="0">
                <a:solidFill>
                  <a:srgbClr val="15284B"/>
                </a:solidFill>
                <a:ea typeface="ＭＳ Ｐゴシック" panose="020B0600070205080204" pitchFamily="34" charset="-128"/>
              </a:rPr>
              <a:t>1,250 churches</a:t>
            </a:r>
          </a:p>
          <a:p>
            <a:pPr lvl="1" eaLnBrk="1" hangingPunct="1">
              <a:buFont typeface="Wingdings" panose="05000000000000000000" pitchFamily="2" charset="2"/>
              <a:buChar char="§"/>
            </a:pPr>
            <a:r>
              <a:rPr lang="en-US" altLang="en-US" sz="2200" dirty="0">
                <a:solidFill>
                  <a:srgbClr val="15284B"/>
                </a:solidFill>
                <a:ea typeface="ＭＳ Ｐゴシック" panose="020B0600070205080204" pitchFamily="34" charset="-128"/>
              </a:rPr>
              <a:t>340,511 baptized members</a:t>
            </a:r>
          </a:p>
          <a:p>
            <a:pPr lvl="1" eaLnBrk="1" hangingPunct="1">
              <a:buFont typeface="Wingdings" panose="05000000000000000000" pitchFamily="2" charset="2"/>
              <a:buChar char="§"/>
            </a:pPr>
            <a:r>
              <a:rPr lang="en-US" altLang="en-US" sz="2200" dirty="0">
                <a:solidFill>
                  <a:srgbClr val="15284B"/>
                </a:solidFill>
                <a:ea typeface="ＭＳ Ｐゴシック" panose="020B0600070205080204" pitchFamily="34" charset="-128"/>
              </a:rPr>
              <a:t>272,555 communicant members</a:t>
            </a:r>
          </a:p>
          <a:p>
            <a:pPr eaLnBrk="1" hangingPunct="1"/>
            <a:endParaRPr lang="en-US" altLang="en-US" dirty="0">
              <a:ea typeface="ＭＳ Ｐゴシック" panose="020B0600070205080204" pitchFamily="34" charset="-128"/>
            </a:endParaRPr>
          </a:p>
        </p:txBody>
      </p:sp>
      <p:sp>
        <p:nvSpPr>
          <p:cNvPr id="64516" name="Content Placeholder 4"/>
          <p:cNvSpPr txBox="1">
            <a:spLocks/>
          </p:cNvSpPr>
          <p:nvPr/>
        </p:nvSpPr>
        <p:spPr bwMode="auto">
          <a:xfrm>
            <a:off x="4514850" y="1962150"/>
            <a:ext cx="394335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buFont typeface="Wingdings" panose="05000000000000000000" pitchFamily="2" charset="2"/>
              <a:buChar char="§"/>
            </a:pPr>
            <a:r>
              <a:rPr lang="en-US" altLang="en-US" sz="2200" dirty="0">
                <a:solidFill>
                  <a:srgbClr val="15284B"/>
                </a:solidFill>
              </a:rPr>
              <a:t>One of the largest parochial school systems in the U.S.</a:t>
            </a:r>
          </a:p>
          <a:p>
            <a:pPr lvl="1" eaLnBrk="1" hangingPunct="1">
              <a:buFont typeface="Wingdings" panose="05000000000000000000" pitchFamily="2" charset="2"/>
              <a:buChar char="§"/>
            </a:pPr>
            <a:r>
              <a:rPr lang="en-US" altLang="en-US" sz="2200" dirty="0">
                <a:solidFill>
                  <a:srgbClr val="15284B"/>
                </a:solidFill>
              </a:rPr>
              <a:t>284 elementary schools</a:t>
            </a:r>
          </a:p>
          <a:p>
            <a:pPr lvl="1" eaLnBrk="1" hangingPunct="1">
              <a:buFont typeface="Wingdings" panose="05000000000000000000" pitchFamily="2" charset="2"/>
              <a:buChar char="§"/>
            </a:pPr>
            <a:r>
              <a:rPr lang="en-US" altLang="en-US" sz="2200" dirty="0">
                <a:solidFill>
                  <a:srgbClr val="15284B"/>
                </a:solidFill>
              </a:rPr>
              <a:t>362 early childhood ministries</a:t>
            </a:r>
          </a:p>
          <a:p>
            <a:pPr lvl="1" eaLnBrk="1" hangingPunct="1">
              <a:buFont typeface="Wingdings" panose="05000000000000000000" pitchFamily="2" charset="2"/>
              <a:buChar char="§"/>
            </a:pPr>
            <a:r>
              <a:rPr lang="en-US" altLang="en-US" sz="2200" dirty="0">
                <a:solidFill>
                  <a:srgbClr val="15284B"/>
                </a:solidFill>
              </a:rPr>
              <a:t>29 area Lutheran high schools</a:t>
            </a:r>
          </a:p>
        </p:txBody>
      </p:sp>
      <p:sp>
        <p:nvSpPr>
          <p:cNvPr id="64517" name="TextBox 8"/>
          <p:cNvSpPr txBox="1">
            <a:spLocks noChangeArrowheads="1"/>
          </p:cNvSpPr>
          <p:nvPr/>
        </p:nvSpPr>
        <p:spPr bwMode="auto">
          <a:xfrm>
            <a:off x="857250" y="1028701"/>
            <a:ext cx="7162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i="1" dirty="0">
                <a:solidFill>
                  <a:srgbClr val="15284B"/>
                </a:solidFill>
              </a:rPr>
              <a:t>WELS’ </a:t>
            </a:r>
            <a:r>
              <a:rPr lang="en-US" altLang="ja-JP" sz="2400" i="1" dirty="0">
                <a:solidFill>
                  <a:srgbClr val="15284B"/>
                </a:solidFill>
              </a:rPr>
              <a:t>calling: Nurture the faith of members and spread the gospel of Jesus Christ throughout the world.</a:t>
            </a:r>
            <a:endParaRPr lang="en-US" altLang="en-US" sz="2400" i="1" dirty="0">
              <a:solidFill>
                <a:srgbClr val="15284B"/>
              </a:solidFill>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990600" y="228600"/>
            <a:ext cx="6286500" cy="857250"/>
          </a:xfrm>
        </p:spPr>
        <p:txBody>
          <a:bodyPr/>
          <a:lstStyle/>
          <a:p>
            <a:pPr algn="l" eaLnBrk="1" hangingPunct="1"/>
            <a:r>
              <a:rPr lang="en-US" altLang="en-US" sz="4400" dirty="0">
                <a:solidFill>
                  <a:srgbClr val="15284B"/>
                </a:solidFill>
                <a:latin typeface="Arial" panose="020B0604020202020204" pitchFamily="34" charset="0"/>
                <a:ea typeface="ＭＳ Ｐゴシック" panose="020B0600070205080204" pitchFamily="34" charset="-128"/>
              </a:rPr>
              <a:t>WELS </a:t>
            </a:r>
            <a:r>
              <a:rPr lang="en-US" altLang="en-US" sz="4400" i="1" dirty="0">
                <a:solidFill>
                  <a:srgbClr val="660033"/>
                </a:solidFill>
                <a:latin typeface="Arial" panose="020B0604020202020204" pitchFamily="34" charset="0"/>
                <a:ea typeface="ＭＳ Ｐゴシック" panose="020B0600070205080204" pitchFamily="34" charset="-128"/>
              </a:rPr>
              <a:t>in brief</a:t>
            </a:r>
            <a:endParaRPr lang="en-US" altLang="en-US" sz="4400" i="1" dirty="0">
              <a:solidFill>
                <a:srgbClr val="660033"/>
              </a:solidFill>
              <a:ea typeface="ＭＳ Ｐゴシック" panose="020B0600070205080204" pitchFamily="34" charset="-128"/>
            </a:endParaRPr>
          </a:p>
        </p:txBody>
      </p:sp>
      <p:sp>
        <p:nvSpPr>
          <p:cNvPr id="66563" name="Content Placeholder 1"/>
          <p:cNvSpPr>
            <a:spLocks noGrp="1"/>
          </p:cNvSpPr>
          <p:nvPr>
            <p:ph idx="1"/>
          </p:nvPr>
        </p:nvSpPr>
        <p:spPr>
          <a:xfrm>
            <a:off x="1066800" y="1200150"/>
            <a:ext cx="7315200" cy="3223022"/>
          </a:xfrm>
        </p:spPr>
        <p:txBody>
          <a:bodyPr/>
          <a:lstStyle/>
          <a:p>
            <a:pPr>
              <a:buFont typeface="Wingdings" panose="05000000000000000000" pitchFamily="2" charset="2"/>
              <a:buChar char="§"/>
            </a:pPr>
            <a:r>
              <a:rPr lang="en-US" altLang="en-US" sz="2800" dirty="0">
                <a:solidFill>
                  <a:srgbClr val="15284B"/>
                </a:solidFill>
                <a:ea typeface="ＭＳ Ｐゴシック" panose="020B0600070205080204" pitchFamily="34" charset="-128"/>
              </a:rPr>
              <a:t>Twelve districts allow for more area-specific ministry.</a:t>
            </a:r>
          </a:p>
          <a:p>
            <a:pPr>
              <a:buFont typeface="Wingdings" panose="05000000000000000000" pitchFamily="2" charset="2"/>
              <a:buChar char="§"/>
            </a:pPr>
            <a:r>
              <a:rPr lang="en-US" altLang="en-US" sz="2800" dirty="0">
                <a:solidFill>
                  <a:srgbClr val="15284B"/>
                </a:solidFill>
                <a:ea typeface="ＭＳ Ｐゴシック" panose="020B0600070205080204" pitchFamily="34" charset="-128"/>
              </a:rPr>
              <a:t>WELS is a member of the Confessional Evangelical Lutheran Conference, an organization of 34 confessional church bodies throughout the world.</a:t>
            </a:r>
          </a:p>
          <a:p>
            <a:pPr>
              <a:buFont typeface="Wingdings" panose="05000000000000000000" pitchFamily="2" charset="2"/>
              <a:buChar char="§"/>
            </a:pPr>
            <a:r>
              <a:rPr lang="en-US" altLang="en-US" sz="2800" dirty="0">
                <a:solidFill>
                  <a:srgbClr val="15284B"/>
                </a:solidFill>
                <a:ea typeface="ＭＳ Ｐゴシック" panose="020B0600070205080204" pitchFamily="34" charset="-128"/>
              </a:rPr>
              <a:t>WELS’ headquarters is in Waukesha, Wis.</a:t>
            </a:r>
          </a:p>
          <a:p>
            <a:endParaRPr lang="en-US" altLang="en-US" dirty="0">
              <a:solidFill>
                <a:srgbClr val="15284B"/>
              </a:solidFill>
              <a:ea typeface="ＭＳ Ｐゴシック" panose="020B0600070205080204" pitchFamily="34" charset="-128"/>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990600" y="228600"/>
            <a:ext cx="6286500" cy="857250"/>
          </a:xfrm>
        </p:spPr>
        <p:txBody>
          <a:bodyPr/>
          <a:lstStyle/>
          <a:p>
            <a:pPr algn="l" eaLnBrk="1" hangingPunct="1"/>
            <a:r>
              <a:rPr lang="en-US" altLang="en-US" sz="4400" dirty="0">
                <a:solidFill>
                  <a:srgbClr val="15284B"/>
                </a:solidFill>
                <a:latin typeface="Arial" panose="020B0604020202020204" pitchFamily="34" charset="0"/>
                <a:ea typeface="ＭＳ Ｐゴシック" panose="020B0600070205080204" pitchFamily="34" charset="-128"/>
              </a:rPr>
              <a:t>WELS </a:t>
            </a:r>
            <a:r>
              <a:rPr lang="en-US" altLang="en-US" sz="4400" i="1" dirty="0">
                <a:solidFill>
                  <a:srgbClr val="660033"/>
                </a:solidFill>
                <a:latin typeface="Arial" panose="020B0604020202020204" pitchFamily="34" charset="0"/>
                <a:ea typeface="ＭＳ Ｐゴシック" panose="020B0600070205080204" pitchFamily="34" charset="-128"/>
              </a:rPr>
              <a:t>in brief</a:t>
            </a:r>
            <a:endParaRPr lang="en-US" altLang="en-US" sz="4400" i="1" dirty="0">
              <a:solidFill>
                <a:srgbClr val="660033"/>
              </a:solidFill>
              <a:ea typeface="ＭＳ Ｐゴシック" panose="020B0600070205080204" pitchFamily="34" charset="-128"/>
            </a:endParaRPr>
          </a:p>
        </p:txBody>
      </p:sp>
      <p:sp>
        <p:nvSpPr>
          <p:cNvPr id="66563" name="Content Placeholder 1"/>
          <p:cNvSpPr>
            <a:spLocks noGrp="1"/>
          </p:cNvSpPr>
          <p:nvPr>
            <p:ph idx="1"/>
          </p:nvPr>
        </p:nvSpPr>
        <p:spPr>
          <a:xfrm>
            <a:off x="1066800" y="1200150"/>
            <a:ext cx="7315200" cy="3223022"/>
          </a:xfrm>
        </p:spPr>
        <p:txBody>
          <a:bodyPr/>
          <a:lstStyle/>
          <a:p>
            <a:pPr>
              <a:buFont typeface="Wingdings" panose="05000000000000000000" pitchFamily="2" charset="2"/>
              <a:buChar char="§"/>
            </a:pPr>
            <a:r>
              <a:rPr lang="en-US" altLang="en-US" sz="2800" dirty="0">
                <a:solidFill>
                  <a:srgbClr val="15284B"/>
                </a:solidFill>
                <a:ea typeface="ＭＳ Ｐゴシック" panose="020B0600070205080204" pitchFamily="34" charset="-128"/>
              </a:rPr>
              <a:t>From collections that document the administration of WELS to individual congregational records, the WELS Archives helps preserve and share the history of our synod.</a:t>
            </a:r>
            <a:endParaRPr lang="en-US" altLang="en-US" dirty="0">
              <a:solidFill>
                <a:srgbClr val="15284B"/>
              </a:solidFill>
              <a:ea typeface="ＭＳ Ｐゴシック" panose="020B0600070205080204" pitchFamily="34" charset="-128"/>
            </a:endParaRPr>
          </a:p>
        </p:txBody>
      </p:sp>
    </p:spTree>
    <p:extLst>
      <p:ext uri="{BB962C8B-B14F-4D97-AF65-F5344CB8AC3E}">
        <p14:creationId xmlns:p14="http://schemas.microsoft.com/office/powerpoint/2010/main" val="238366519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BF2738-43A9-13B8-11E7-5FB770806E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7525" y="0"/>
            <a:ext cx="6009332" cy="1812440"/>
          </a:xfrm>
          <a:prstGeom prst="rect">
            <a:avLst/>
          </a:prstGeom>
        </p:spPr>
      </p:pic>
      <p:sp>
        <p:nvSpPr>
          <p:cNvPr id="10" name="Title 1">
            <a:extLst>
              <a:ext uri="{FF2B5EF4-FFF2-40B4-BE49-F238E27FC236}">
                <a16:creationId xmlns:a16="http://schemas.microsoft.com/office/drawing/2014/main" id="{F5C1B66A-A5C8-BF04-57AF-1BCFFDA61B07}"/>
              </a:ext>
            </a:extLst>
          </p:cNvPr>
          <p:cNvSpPr txBox="1">
            <a:spLocks/>
          </p:cNvSpPr>
          <p:nvPr/>
        </p:nvSpPr>
        <p:spPr>
          <a:xfrm>
            <a:off x="1143000" y="2191464"/>
            <a:ext cx="6934200" cy="857250"/>
          </a:xfrm>
          <a:prstGeom prst="rect">
            <a:avLst/>
          </a:prstGeom>
        </p:spPr>
        <p:txBody>
          <a:bodyPr/>
          <a:lstStyle>
            <a:lvl1pPr algn="ctr" rtl="0" eaLnBrk="0" fontAlgn="base" hangingPunct="0">
              <a:spcBef>
                <a:spcPct val="0"/>
              </a:spcBef>
              <a:spcAft>
                <a:spcPct val="0"/>
              </a:spcAft>
              <a:defRPr sz="33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33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33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33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3300">
                <a:solidFill>
                  <a:schemeClr val="tx1"/>
                </a:solidFill>
                <a:latin typeface="Calibri" pitchFamily="34" charset="0"/>
                <a:ea typeface="ＭＳ Ｐゴシック" charset="0"/>
                <a:cs typeface="ＭＳ Ｐゴシック"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a:lstStyle>
          <a:p>
            <a:pPr eaLnBrk="1" hangingPunct="1"/>
            <a:r>
              <a:rPr lang="en-US" altLang="en-US" sz="4400" dirty="0">
                <a:solidFill>
                  <a:srgbClr val="15284B"/>
                </a:solidFill>
                <a:ea typeface="ＭＳ Ｐゴシック" panose="020B0600070205080204" pitchFamily="34" charset="-128"/>
              </a:rPr>
              <a:t>Thank you for your support!</a:t>
            </a:r>
          </a:p>
        </p:txBody>
      </p:sp>
      <p:sp>
        <p:nvSpPr>
          <p:cNvPr id="13" name="Content Placeholder 2">
            <a:extLst>
              <a:ext uri="{FF2B5EF4-FFF2-40B4-BE49-F238E27FC236}">
                <a16:creationId xmlns:a16="http://schemas.microsoft.com/office/drawing/2014/main" id="{79BCC7D8-75E9-98AF-0165-75FA59541130}"/>
              </a:ext>
            </a:extLst>
          </p:cNvPr>
          <p:cNvSpPr txBox="1">
            <a:spLocks/>
          </p:cNvSpPr>
          <p:nvPr/>
        </p:nvSpPr>
        <p:spPr>
          <a:xfrm>
            <a:off x="1143000" y="4264342"/>
            <a:ext cx="6934200" cy="1660922"/>
          </a:xfrm>
          <a:prstGeom prst="rect">
            <a:avLst/>
          </a:prstGeom>
        </p:spPr>
        <p:txBody>
          <a:bodyPr/>
          <a:lst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ＭＳ Ｐゴシック" charset="0"/>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ＭＳ Ｐゴシック" charset="0"/>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ＭＳ Ｐゴシック" charset="0"/>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ＭＳ Ｐゴシック" charset="0"/>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ＭＳ Ｐゴシック" charset="0"/>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Font typeface="Arial" panose="020B0604020202020204" pitchFamily="34" charset="0"/>
              <a:buNone/>
            </a:pPr>
            <a:r>
              <a:rPr lang="en-US" altLang="en-US" sz="1400" dirty="0">
                <a:solidFill>
                  <a:srgbClr val="15284B"/>
                </a:solidFill>
                <a:ea typeface="ＭＳ Ｐゴシック" panose="020B0600070205080204" pitchFamily="34" charset="-128"/>
              </a:rPr>
              <a:t>N16W23377 Stone Ridge Drive</a:t>
            </a:r>
            <a:br>
              <a:rPr lang="en-US" dirty="0"/>
            </a:br>
            <a:r>
              <a:rPr lang="en-US" altLang="en-US" sz="1400" dirty="0">
                <a:solidFill>
                  <a:srgbClr val="15284B"/>
                </a:solidFill>
                <a:ea typeface="ＭＳ Ｐゴシック" panose="020B0600070205080204" pitchFamily="34" charset="-128"/>
              </a:rPr>
              <a:t>Waukesha, WI 53188-1108</a:t>
            </a:r>
            <a:br>
              <a:rPr lang="en-US" dirty="0"/>
            </a:br>
            <a:r>
              <a:rPr lang="en-US" altLang="en-US" sz="1400" dirty="0">
                <a:solidFill>
                  <a:srgbClr val="15284B"/>
                </a:solidFill>
                <a:ea typeface="ＭＳ Ｐゴシック" panose="020B0600070205080204" pitchFamily="34" charset="-128"/>
              </a:rPr>
              <a:t>wels.net</a:t>
            </a:r>
            <a:br>
              <a:rPr lang="en-US" dirty="0"/>
            </a:br>
            <a:endParaRPr lang="en-US" altLang="en-US" sz="3200" dirty="0">
              <a:solidFill>
                <a:srgbClr val="15284B"/>
              </a:solidFill>
              <a:ea typeface="ＭＳ Ｐゴシック" panose="020B0600070205080204" pitchFamily="34" charset="-128"/>
            </a:endParaRPr>
          </a:p>
        </p:txBody>
      </p:sp>
      <p:pic>
        <p:nvPicPr>
          <p:cNvPr id="14" name="Picture 13">
            <a:extLst>
              <a:ext uri="{FF2B5EF4-FFF2-40B4-BE49-F238E27FC236}">
                <a16:creationId xmlns:a16="http://schemas.microsoft.com/office/drawing/2014/main" id="{79A4986D-7932-9E3C-850D-0870598F81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1400" y="3258264"/>
            <a:ext cx="1995104" cy="719851"/>
          </a:xfrm>
          <a:prstGeom prst="rect">
            <a:avLst/>
          </a:prstGeom>
        </p:spPr>
      </p:pic>
    </p:spTree>
    <p:extLst>
      <p:ext uri="{BB962C8B-B14F-4D97-AF65-F5344CB8AC3E}">
        <p14:creationId xmlns:p14="http://schemas.microsoft.com/office/powerpoint/2010/main" val="3905892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457200" y="797370"/>
            <a:ext cx="8625840" cy="3771900"/>
          </a:xfrm>
        </p:spPr>
        <p:txBody>
          <a:bodyPr/>
          <a:lstStyle/>
          <a:p>
            <a:pPr eaLnBrk="1" hangingPunct="1">
              <a:buFont typeface="Arial" panose="020B0604020202020204" pitchFamily="34" charset="0"/>
              <a:buNone/>
            </a:pPr>
            <a:r>
              <a:rPr lang="en-US" altLang="en-US" sz="3200" dirty="0">
                <a:solidFill>
                  <a:srgbClr val="15284B"/>
                </a:solidFill>
                <a:ea typeface="ＭＳ Ｐゴシック" panose="020B0600070205080204" pitchFamily="34" charset="-128"/>
              </a:rPr>
              <a:t>WELS MINISTERIAL EDUCATION</a:t>
            </a:r>
          </a:p>
          <a:p>
            <a:pPr lvl="1" eaLnBrk="1" hangingPunct="1">
              <a:buFont typeface="Wingdings" panose="05000000000000000000" pitchFamily="2" charset="2"/>
              <a:buChar char="§"/>
            </a:pPr>
            <a:r>
              <a:rPr lang="en-US" altLang="en-US" sz="2500" dirty="0">
                <a:solidFill>
                  <a:srgbClr val="15284B"/>
                </a:solidFill>
                <a:ea typeface="ＭＳ Ｐゴシック" panose="020B0600070205080204" pitchFamily="34" charset="-128"/>
              </a:rPr>
              <a:t>Prepares pastors, teachers, staff ministers, and missionaries to proclaim Christ’s love in congregations, schools, and mission fields in our fellowship.</a:t>
            </a:r>
          </a:p>
          <a:p>
            <a:pPr lvl="1" eaLnBrk="1" hangingPunct="1">
              <a:buFont typeface="Wingdings" panose="05000000000000000000" pitchFamily="2" charset="2"/>
              <a:buChar char="§"/>
            </a:pPr>
            <a:r>
              <a:rPr lang="en-US" altLang="en-US" sz="2500" dirty="0">
                <a:solidFill>
                  <a:srgbClr val="15284B"/>
                </a:solidFill>
                <a:ea typeface="ＭＳ Ｐゴシック" panose="020B0600070205080204" pitchFamily="34" charset="-128"/>
              </a:rPr>
              <a:t>Educates on three levels at four schools.</a:t>
            </a:r>
          </a:p>
          <a:p>
            <a:pPr lvl="1" eaLnBrk="1" hangingPunct="1">
              <a:buFont typeface="Wingdings" panose="05000000000000000000" pitchFamily="2" charset="2"/>
              <a:buChar char="§"/>
            </a:pPr>
            <a:endParaRPr lang="en-US" altLang="en-US" sz="2600" dirty="0">
              <a:solidFill>
                <a:srgbClr val="15284B"/>
              </a:solidFill>
              <a:ea typeface="ＭＳ Ｐゴシック" panose="020B0600070205080204" pitchFamily="34" charset="-128"/>
            </a:endParaRPr>
          </a:p>
          <a:p>
            <a:pPr lvl="1" eaLnBrk="1" hangingPunct="1">
              <a:buFont typeface="Wingdings" panose="05000000000000000000" pitchFamily="2" charset="2"/>
              <a:buChar char="§"/>
            </a:pPr>
            <a:endParaRPr lang="en-US" altLang="en-US" sz="2700" dirty="0">
              <a:solidFill>
                <a:srgbClr val="15284B"/>
              </a:solidFill>
              <a:ea typeface="ＭＳ Ｐゴシック" panose="020B0600070205080204" pitchFamily="34" charset="-128"/>
            </a:endParaRPr>
          </a:p>
        </p:txBody>
      </p:sp>
      <p:sp>
        <p:nvSpPr>
          <p:cNvPr id="6" name="Rounded Rectangle 5"/>
          <p:cNvSpPr/>
          <p:nvPr/>
        </p:nvSpPr>
        <p:spPr>
          <a:xfrm>
            <a:off x="-72312" y="-57150"/>
            <a:ext cx="4000500" cy="800100"/>
          </a:xfrm>
          <a:prstGeom prst="round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Title 1"/>
          <p:cNvSpPr txBox="1">
            <a:spLocks/>
          </p:cNvSpPr>
          <p:nvPr/>
        </p:nvSpPr>
        <p:spPr bwMode="auto">
          <a:xfrm>
            <a:off x="228600" y="-57150"/>
            <a:ext cx="38290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3300" dirty="0">
                <a:solidFill>
                  <a:schemeClr val="bg1"/>
                </a:solidFill>
              </a:rPr>
              <a:t>CALLED TO PREPARE</a:t>
            </a:r>
          </a:p>
        </p:txBody>
      </p:sp>
      <p:cxnSp>
        <p:nvCxnSpPr>
          <p:cNvPr id="9" name="Straight Connector 8"/>
          <p:cNvCxnSpPr/>
          <p:nvPr/>
        </p:nvCxnSpPr>
        <p:spPr>
          <a:xfrm>
            <a:off x="3733800" y="0"/>
            <a:ext cx="5410200" cy="0"/>
          </a:xfrm>
          <a:prstGeom prst="line">
            <a:avLst/>
          </a:prstGeom>
          <a:ln w="127000">
            <a:solidFill>
              <a:srgbClr val="CC6600"/>
            </a:solidFill>
          </a:ln>
        </p:spPr>
        <p:style>
          <a:lnRef idx="1">
            <a:schemeClr val="accent1"/>
          </a:lnRef>
          <a:fillRef idx="0">
            <a:schemeClr val="accent1"/>
          </a:fillRef>
          <a:effectRef idx="0">
            <a:schemeClr val="accent1"/>
          </a:effectRef>
          <a:fontRef idx="minor">
            <a:schemeClr val="tx1"/>
          </a:fontRef>
        </p:style>
      </p:cxnSp>
      <p:pic>
        <p:nvPicPr>
          <p:cNvPr id="3" name="Picture 2" descr="A group of people in graduation robes&#10;&#10;Description automatically generated with low confidence">
            <a:extLst>
              <a:ext uri="{FF2B5EF4-FFF2-40B4-BE49-F238E27FC236}">
                <a16:creationId xmlns:a16="http://schemas.microsoft.com/office/drawing/2014/main" id="{1FD5904E-F56A-9866-89BB-F29DA294206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594477" y="3231144"/>
            <a:ext cx="4549523" cy="1912356"/>
          </a:xfrm>
          <a:prstGeom prst="rect">
            <a:avLst/>
          </a:prstGeom>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457200" y="747942"/>
            <a:ext cx="8625840" cy="3771900"/>
          </a:xfrm>
        </p:spPr>
        <p:txBody>
          <a:bodyPr/>
          <a:lstStyle/>
          <a:p>
            <a:pPr eaLnBrk="1" hangingPunct="1">
              <a:buFont typeface="Arial" panose="020B0604020202020204" pitchFamily="34" charset="0"/>
              <a:buNone/>
            </a:pPr>
            <a:r>
              <a:rPr lang="en-US" altLang="en-US" sz="3200" dirty="0">
                <a:solidFill>
                  <a:srgbClr val="15284B"/>
                </a:solidFill>
                <a:ea typeface="ＭＳ Ｐゴシック" panose="020B0600070205080204" pitchFamily="34" charset="-128"/>
              </a:rPr>
              <a:t>Martin Luther College, New Ulm, Minn.</a:t>
            </a:r>
          </a:p>
          <a:p>
            <a:pPr lvl="1" eaLnBrk="1" hangingPunct="1">
              <a:buFont typeface="Wingdings" panose="05000000000000000000" pitchFamily="2" charset="2"/>
              <a:buChar char="§"/>
            </a:pPr>
            <a:r>
              <a:rPr lang="en-US" altLang="en-US" sz="2500" dirty="0">
                <a:solidFill>
                  <a:srgbClr val="15284B"/>
                </a:solidFill>
                <a:ea typeface="ＭＳ Ｐゴシック" panose="020B0600070205080204" pitchFamily="34" charset="-128"/>
              </a:rPr>
              <a:t>Serves 629 undergraduates.</a:t>
            </a:r>
          </a:p>
          <a:p>
            <a:pPr lvl="1" eaLnBrk="1" hangingPunct="1">
              <a:buFont typeface="Wingdings" panose="05000000000000000000" pitchFamily="2" charset="2"/>
              <a:buChar char="§"/>
            </a:pPr>
            <a:r>
              <a:rPr lang="en-US" altLang="en-US" sz="2500" dirty="0">
                <a:solidFill>
                  <a:srgbClr val="15284B"/>
                </a:solidFill>
                <a:ea typeface="ＭＳ Ｐゴシック" panose="020B0600070205080204" pitchFamily="34" charset="-128"/>
              </a:rPr>
              <a:t>Prepares men for pastoral training at Wisconsin Lutheran Seminary and men and women for teaching and                                staff ministry.</a:t>
            </a:r>
          </a:p>
          <a:p>
            <a:pPr lvl="1" eaLnBrk="1" hangingPunct="1">
              <a:buFont typeface="Wingdings" panose="05000000000000000000" pitchFamily="2" charset="2"/>
              <a:buChar char="§"/>
            </a:pPr>
            <a:r>
              <a:rPr lang="en-US" altLang="en-US" sz="2500" dirty="0">
                <a:solidFill>
                  <a:srgbClr val="15284B"/>
                </a:solidFill>
                <a:ea typeface="ＭＳ Ｐゴシック" panose="020B0600070205080204" pitchFamily="34" charset="-128"/>
              </a:rPr>
              <a:t>Prepares international students for ministry                             in partnership with WELS mission fields.</a:t>
            </a:r>
          </a:p>
          <a:p>
            <a:pPr lvl="1" eaLnBrk="1" hangingPunct="1">
              <a:buFont typeface="Wingdings" panose="05000000000000000000" pitchFamily="2" charset="2"/>
              <a:buChar char="§"/>
            </a:pPr>
            <a:r>
              <a:rPr lang="en-US" altLang="en-US" sz="2500" dirty="0">
                <a:solidFill>
                  <a:srgbClr val="15284B"/>
                </a:solidFill>
                <a:ea typeface="ＭＳ Ｐゴシック" panose="020B0600070205080204" pitchFamily="34" charset="-128"/>
              </a:rPr>
              <a:t>Awarded almost $1.25 million to students                      through the Congregational Partner Grant                   Program.</a:t>
            </a:r>
          </a:p>
          <a:p>
            <a:pPr lvl="1" eaLnBrk="1" hangingPunct="1">
              <a:buFont typeface="Wingdings" panose="05000000000000000000" pitchFamily="2" charset="2"/>
              <a:buChar char="§"/>
            </a:pPr>
            <a:endParaRPr lang="en-US" altLang="en-US" sz="2500" dirty="0">
              <a:solidFill>
                <a:srgbClr val="15284B"/>
              </a:solidFill>
              <a:ea typeface="ＭＳ Ｐゴシック" panose="020B0600070205080204" pitchFamily="34" charset="-128"/>
            </a:endParaRPr>
          </a:p>
          <a:p>
            <a:pPr lvl="1" eaLnBrk="1" hangingPunct="1">
              <a:buFont typeface="Wingdings" panose="05000000000000000000" pitchFamily="2" charset="2"/>
              <a:buChar char="§"/>
            </a:pPr>
            <a:endParaRPr lang="en-US" altLang="en-US" sz="2600" dirty="0">
              <a:solidFill>
                <a:srgbClr val="15284B"/>
              </a:solidFill>
              <a:ea typeface="ＭＳ Ｐゴシック" panose="020B0600070205080204" pitchFamily="34" charset="-128"/>
            </a:endParaRPr>
          </a:p>
          <a:p>
            <a:pPr lvl="1" eaLnBrk="1" hangingPunct="1">
              <a:buFont typeface="Wingdings" panose="05000000000000000000" pitchFamily="2" charset="2"/>
              <a:buChar char="§"/>
            </a:pPr>
            <a:endParaRPr lang="en-US" altLang="en-US" sz="2700" dirty="0">
              <a:solidFill>
                <a:srgbClr val="15284B"/>
              </a:solidFill>
              <a:ea typeface="ＭＳ Ｐゴシック" panose="020B0600070205080204" pitchFamily="34" charset="-128"/>
            </a:endParaRPr>
          </a:p>
        </p:txBody>
      </p:sp>
      <p:sp>
        <p:nvSpPr>
          <p:cNvPr id="6" name="Rounded Rectangle 5"/>
          <p:cNvSpPr/>
          <p:nvPr/>
        </p:nvSpPr>
        <p:spPr>
          <a:xfrm>
            <a:off x="-72312" y="-57150"/>
            <a:ext cx="4000500" cy="800100"/>
          </a:xfrm>
          <a:prstGeom prst="round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Title 1"/>
          <p:cNvSpPr txBox="1">
            <a:spLocks/>
          </p:cNvSpPr>
          <p:nvPr/>
        </p:nvSpPr>
        <p:spPr bwMode="auto">
          <a:xfrm>
            <a:off x="228600" y="-57150"/>
            <a:ext cx="38290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3300" dirty="0">
                <a:solidFill>
                  <a:schemeClr val="bg1"/>
                </a:solidFill>
              </a:rPr>
              <a:t>CALLED TO PREPARE</a:t>
            </a:r>
          </a:p>
        </p:txBody>
      </p:sp>
      <p:cxnSp>
        <p:nvCxnSpPr>
          <p:cNvPr id="9" name="Straight Connector 8"/>
          <p:cNvCxnSpPr/>
          <p:nvPr/>
        </p:nvCxnSpPr>
        <p:spPr>
          <a:xfrm>
            <a:off x="3733800" y="0"/>
            <a:ext cx="5410200" cy="0"/>
          </a:xfrm>
          <a:prstGeom prst="line">
            <a:avLst/>
          </a:prstGeom>
          <a:ln w="127000">
            <a:solidFill>
              <a:srgbClr val="CC6600"/>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A235E4BA-BF3A-76A6-C805-61614BB58FE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038738" y="3152810"/>
            <a:ext cx="2097023" cy="1990689"/>
          </a:xfrm>
          <a:prstGeom prst="rect">
            <a:avLst/>
          </a:prstGeom>
        </p:spPr>
      </p:pic>
    </p:spTree>
    <p:extLst>
      <p:ext uri="{BB962C8B-B14F-4D97-AF65-F5344CB8AC3E}">
        <p14:creationId xmlns:p14="http://schemas.microsoft.com/office/powerpoint/2010/main" val="134390170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381000" y="933450"/>
            <a:ext cx="8153400" cy="3771900"/>
          </a:xfrm>
        </p:spPr>
        <p:txBody>
          <a:bodyPr/>
          <a:lstStyle/>
          <a:p>
            <a:pPr eaLnBrk="1" hangingPunct="1">
              <a:buFont typeface="Arial" charset="0"/>
              <a:buNone/>
              <a:defRPr/>
            </a:pPr>
            <a:r>
              <a:rPr lang="en-US" sz="3000" spc="-113" dirty="0">
                <a:solidFill>
                  <a:srgbClr val="15284B"/>
                </a:solidFill>
                <a:cs typeface="+mn-cs"/>
              </a:rPr>
              <a:t>Wisconsin Lutheran Seminary, Mequon, Wis.</a:t>
            </a:r>
          </a:p>
          <a:p>
            <a:pPr lvl="1" eaLnBrk="1" hangingPunct="1">
              <a:buFont typeface="Wingdings" charset="2"/>
              <a:buChar char="§"/>
              <a:defRPr/>
            </a:pPr>
            <a:r>
              <a:rPr lang="en-US" sz="2400" dirty="0">
                <a:solidFill>
                  <a:srgbClr val="15284B"/>
                </a:solidFill>
              </a:rPr>
              <a:t>Prepares men for pastoral ministry. </a:t>
            </a:r>
          </a:p>
          <a:p>
            <a:pPr lvl="1" eaLnBrk="1" hangingPunct="1">
              <a:buFont typeface="Wingdings" charset="2"/>
              <a:buChar char="§"/>
              <a:defRPr/>
            </a:pPr>
            <a:r>
              <a:rPr lang="en-US" sz="2400" dirty="0">
                <a:solidFill>
                  <a:srgbClr val="15284B"/>
                </a:solidFill>
              </a:rPr>
              <a:t>Has 148 students enrolled.</a:t>
            </a:r>
          </a:p>
          <a:p>
            <a:pPr lvl="1" eaLnBrk="1" hangingPunct="1">
              <a:buFont typeface="Wingdings" charset="2"/>
              <a:buChar char="§"/>
              <a:defRPr/>
            </a:pPr>
            <a:r>
              <a:rPr lang="en-US" sz="2400" dirty="0">
                <a:solidFill>
                  <a:srgbClr val="15284B"/>
                </a:solidFill>
              </a:rPr>
              <a:t>Runs Grow in Grace to provide continuing education for pastors.</a:t>
            </a:r>
          </a:p>
          <a:p>
            <a:pPr lvl="1" eaLnBrk="1" hangingPunct="1">
              <a:buFont typeface="Wingdings" charset="2"/>
              <a:buChar char="§"/>
              <a:defRPr/>
            </a:pPr>
            <a:r>
              <a:rPr lang="en-US" sz="2400" dirty="0">
                <a:solidFill>
                  <a:srgbClr val="15284B"/>
                </a:solidFill>
              </a:rPr>
              <a:t>Operates the Pastoral Studies Institute to                          guide and assist spiritual leaders around the                    world through pre-seminary and seminary                   training.</a:t>
            </a:r>
          </a:p>
        </p:txBody>
      </p:sp>
      <p:sp>
        <p:nvSpPr>
          <p:cNvPr id="6" name="Rounded Rectangle 5"/>
          <p:cNvSpPr/>
          <p:nvPr/>
        </p:nvSpPr>
        <p:spPr>
          <a:xfrm>
            <a:off x="-72312" y="-57150"/>
            <a:ext cx="4000500" cy="800100"/>
          </a:xfrm>
          <a:prstGeom prst="round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3556" name="Title 1"/>
          <p:cNvSpPr txBox="1">
            <a:spLocks/>
          </p:cNvSpPr>
          <p:nvPr/>
        </p:nvSpPr>
        <p:spPr bwMode="auto">
          <a:xfrm>
            <a:off x="228600" y="-57150"/>
            <a:ext cx="38290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3300" dirty="0">
                <a:solidFill>
                  <a:schemeClr val="bg1"/>
                </a:solidFill>
              </a:rPr>
              <a:t>CALLED TO PREPARE</a:t>
            </a:r>
          </a:p>
        </p:txBody>
      </p:sp>
      <p:cxnSp>
        <p:nvCxnSpPr>
          <p:cNvPr id="8" name="Straight Connector 7"/>
          <p:cNvCxnSpPr/>
          <p:nvPr/>
        </p:nvCxnSpPr>
        <p:spPr>
          <a:xfrm>
            <a:off x="3733800" y="0"/>
            <a:ext cx="5410200" cy="0"/>
          </a:xfrm>
          <a:prstGeom prst="line">
            <a:avLst/>
          </a:prstGeom>
          <a:ln w="127000">
            <a:solidFill>
              <a:srgbClr val="CC6600"/>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FFEE695-3E93-4A17-0BEB-2FD9D1414C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2843738"/>
            <a:ext cx="2438400" cy="2299762"/>
          </a:xfrm>
          <a:prstGeom prst="rect">
            <a:avLst/>
          </a:prstGeo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533400" y="950319"/>
            <a:ext cx="8001000" cy="1581682"/>
          </a:xfrm>
        </p:spPr>
        <p:txBody>
          <a:bodyPr/>
          <a:lstStyle/>
          <a:p>
            <a:pPr marL="0" indent="0" eaLnBrk="1" hangingPunct="1">
              <a:buNone/>
              <a:defRPr/>
            </a:pPr>
            <a:r>
              <a:rPr lang="en-US" sz="3200" spc="-113" dirty="0">
                <a:solidFill>
                  <a:srgbClr val="15284B"/>
                </a:solidFill>
              </a:rPr>
              <a:t>Luther Preparatory School, Watertown, Wis. and Michigan Lutheran Seminary, Saginaw, Mich. </a:t>
            </a:r>
            <a:r>
              <a:rPr lang="en-US" sz="3200" spc="-113" dirty="0">
                <a:solidFill>
                  <a:srgbClr val="15284B"/>
                </a:solidFill>
                <a:cs typeface="+mn-cs"/>
              </a:rPr>
              <a:t> </a:t>
            </a:r>
          </a:p>
          <a:p>
            <a:pPr eaLnBrk="1" hangingPunct="1">
              <a:buFont typeface="Arial" charset="0"/>
              <a:buChar char="•"/>
              <a:defRPr/>
            </a:pPr>
            <a:endParaRPr lang="en-US" dirty="0">
              <a:solidFill>
                <a:srgbClr val="15284B"/>
              </a:solidFill>
              <a:cs typeface="+mn-cs"/>
            </a:endParaRPr>
          </a:p>
        </p:txBody>
      </p:sp>
      <p:sp>
        <p:nvSpPr>
          <p:cNvPr id="7" name="Rounded Rectangle 6"/>
          <p:cNvSpPr/>
          <p:nvPr/>
        </p:nvSpPr>
        <p:spPr>
          <a:xfrm>
            <a:off x="-72312" y="-57150"/>
            <a:ext cx="4000500" cy="800100"/>
          </a:xfrm>
          <a:prstGeom prst="round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Title 1"/>
          <p:cNvSpPr txBox="1">
            <a:spLocks/>
          </p:cNvSpPr>
          <p:nvPr/>
        </p:nvSpPr>
        <p:spPr bwMode="auto">
          <a:xfrm>
            <a:off x="228600" y="-57150"/>
            <a:ext cx="38290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3300" dirty="0">
                <a:solidFill>
                  <a:schemeClr val="bg1"/>
                </a:solidFill>
              </a:rPr>
              <a:t>CALLED TO PREPARE</a:t>
            </a:r>
          </a:p>
        </p:txBody>
      </p:sp>
      <p:cxnSp>
        <p:nvCxnSpPr>
          <p:cNvPr id="9" name="Straight Connector 8"/>
          <p:cNvCxnSpPr/>
          <p:nvPr/>
        </p:nvCxnSpPr>
        <p:spPr>
          <a:xfrm>
            <a:off x="3733800" y="0"/>
            <a:ext cx="5410200" cy="0"/>
          </a:xfrm>
          <a:prstGeom prst="line">
            <a:avLst/>
          </a:prstGeom>
          <a:ln w="127000">
            <a:solidFill>
              <a:srgbClr val="CC66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02E8FB89-0A1F-4E39-9C0D-07595E4E4CC2}"/>
              </a:ext>
            </a:extLst>
          </p:cNvPr>
          <p:cNvSpPr txBox="1"/>
          <p:nvPr/>
        </p:nvSpPr>
        <p:spPr>
          <a:xfrm>
            <a:off x="524256" y="2220435"/>
            <a:ext cx="7585165" cy="2523768"/>
          </a:xfrm>
          <a:prstGeom prst="rect">
            <a:avLst/>
          </a:prstGeom>
          <a:noFill/>
        </p:spPr>
        <p:txBody>
          <a:bodyPr wrap="square" rtlCol="0">
            <a:spAutoFit/>
          </a:bodyPr>
          <a:lstStyle/>
          <a:p>
            <a:pPr marL="556895" lvl="1" indent="-213995" eaLnBrk="1" hangingPunct="1">
              <a:buFont typeface="Wingdings" charset="2"/>
              <a:buChar char="§"/>
              <a:defRPr/>
            </a:pPr>
            <a:r>
              <a:rPr lang="en-US" sz="2800" dirty="0">
                <a:solidFill>
                  <a:srgbClr val="15284B"/>
                </a:solidFill>
              </a:rPr>
              <a:t>Prepare high school students for future service as pastors, teachers, and staff ministers.</a:t>
            </a:r>
            <a:endParaRPr lang="en-US" sz="2800" dirty="0">
              <a:solidFill>
                <a:srgbClr val="15284B"/>
              </a:solidFill>
              <a:cs typeface="Calibri"/>
            </a:endParaRPr>
          </a:p>
          <a:p>
            <a:pPr marL="556895" lvl="1" indent="-213995" eaLnBrk="1" hangingPunct="1">
              <a:buFont typeface="Wingdings" charset="2"/>
              <a:buChar char="§"/>
              <a:defRPr/>
            </a:pPr>
            <a:r>
              <a:rPr lang="en-US" sz="2800" dirty="0">
                <a:solidFill>
                  <a:srgbClr val="15284B"/>
                </a:solidFill>
              </a:rPr>
              <a:t>Serve 408 students at LPS and 194 at MLS.</a:t>
            </a:r>
            <a:endParaRPr lang="en-US" sz="2800" dirty="0">
              <a:solidFill>
                <a:srgbClr val="15284B"/>
              </a:solidFill>
              <a:cs typeface="Calibri"/>
            </a:endParaRPr>
          </a:p>
          <a:p>
            <a:endParaRPr lang="en-US"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533400" y="950319"/>
            <a:ext cx="8001000" cy="1581682"/>
          </a:xfrm>
        </p:spPr>
        <p:txBody>
          <a:bodyPr/>
          <a:lstStyle/>
          <a:p>
            <a:pPr marL="0" indent="0" eaLnBrk="1" hangingPunct="1">
              <a:buNone/>
              <a:defRPr/>
            </a:pPr>
            <a:r>
              <a:rPr lang="en-US" sz="3200" spc="-113" dirty="0">
                <a:solidFill>
                  <a:srgbClr val="15284B"/>
                </a:solidFill>
              </a:rPr>
              <a:t>Luther Preparatory School, Watertown, Wis. and Michigan Lutheran Seminary, Saginaw, Mich. </a:t>
            </a:r>
            <a:r>
              <a:rPr lang="en-US" sz="3200" spc="-113" dirty="0">
                <a:solidFill>
                  <a:srgbClr val="15284B"/>
                </a:solidFill>
                <a:cs typeface="+mn-cs"/>
              </a:rPr>
              <a:t> </a:t>
            </a:r>
          </a:p>
          <a:p>
            <a:pPr eaLnBrk="1" hangingPunct="1">
              <a:buFont typeface="Arial" charset="0"/>
              <a:buChar char="•"/>
              <a:defRPr/>
            </a:pPr>
            <a:endParaRPr lang="en-US" dirty="0">
              <a:solidFill>
                <a:srgbClr val="15284B"/>
              </a:solidFill>
              <a:cs typeface="+mn-cs"/>
            </a:endParaRPr>
          </a:p>
        </p:txBody>
      </p:sp>
      <p:sp>
        <p:nvSpPr>
          <p:cNvPr id="7" name="Rounded Rectangle 6"/>
          <p:cNvSpPr/>
          <p:nvPr/>
        </p:nvSpPr>
        <p:spPr>
          <a:xfrm>
            <a:off x="-72312" y="-57150"/>
            <a:ext cx="4000500" cy="800100"/>
          </a:xfrm>
          <a:prstGeom prst="round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Title 1"/>
          <p:cNvSpPr txBox="1">
            <a:spLocks/>
          </p:cNvSpPr>
          <p:nvPr/>
        </p:nvSpPr>
        <p:spPr bwMode="auto">
          <a:xfrm>
            <a:off x="228600" y="-57150"/>
            <a:ext cx="38290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3300" dirty="0">
                <a:solidFill>
                  <a:schemeClr val="bg1"/>
                </a:solidFill>
              </a:rPr>
              <a:t>CALLED TO PREPARE</a:t>
            </a:r>
          </a:p>
        </p:txBody>
      </p:sp>
      <p:cxnSp>
        <p:nvCxnSpPr>
          <p:cNvPr id="9" name="Straight Connector 8"/>
          <p:cNvCxnSpPr/>
          <p:nvPr/>
        </p:nvCxnSpPr>
        <p:spPr>
          <a:xfrm>
            <a:off x="3733800" y="0"/>
            <a:ext cx="5410200" cy="0"/>
          </a:xfrm>
          <a:prstGeom prst="line">
            <a:avLst/>
          </a:prstGeom>
          <a:ln w="127000">
            <a:solidFill>
              <a:srgbClr val="CC6600"/>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31A7D44B-0075-5B1C-7B0C-BCECB0E275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8825" y="2284236"/>
            <a:ext cx="5086350" cy="2859264"/>
          </a:xfrm>
          <a:prstGeom prst="rect">
            <a:avLst/>
          </a:prstGeom>
        </p:spPr>
      </p:pic>
    </p:spTree>
    <p:extLst>
      <p:ext uri="{BB962C8B-B14F-4D97-AF65-F5344CB8AC3E}">
        <p14:creationId xmlns:p14="http://schemas.microsoft.com/office/powerpoint/2010/main" val="112433653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533399" y="990600"/>
            <a:ext cx="8149128" cy="3486150"/>
          </a:xfrm>
          <a:noFill/>
        </p:spPr>
        <p:txBody>
          <a:bodyPr/>
          <a:lstStyle/>
          <a:p>
            <a:pPr eaLnBrk="1" hangingPunct="1">
              <a:buFont typeface="Arial" panose="020B0604020202020204" pitchFamily="34" charset="0"/>
              <a:buNone/>
            </a:pPr>
            <a:r>
              <a:rPr lang="en-US" altLang="en-US" sz="3200" dirty="0">
                <a:solidFill>
                  <a:srgbClr val="15284B"/>
                </a:solidFill>
                <a:ea typeface="ＭＳ Ｐゴシック" panose="020B0600070205080204" pitchFamily="34" charset="-128"/>
              </a:rPr>
              <a:t>WORLD MISSIONS</a:t>
            </a:r>
          </a:p>
          <a:p>
            <a:pPr marL="556895" lvl="1" indent="-213995" eaLnBrk="1" hangingPunct="1">
              <a:buFont typeface="Wingdings" panose="05000000000000000000" pitchFamily="2" charset="2"/>
              <a:buChar char="§"/>
            </a:pPr>
            <a:r>
              <a:rPr lang="en-US" altLang="en-US" sz="2800" dirty="0">
                <a:solidFill>
                  <a:srgbClr val="15284B"/>
                </a:solidFill>
                <a:ea typeface="ＭＳ Ｐゴシック" panose="020B0600070205080204" pitchFamily="34" charset="-128"/>
              </a:rPr>
              <a:t>Conducts gospel outreach in 44 countries and is exploring opportunities in 18 additional countries.</a:t>
            </a:r>
            <a:endParaRPr lang="en-US" altLang="en-US" sz="2800" dirty="0">
              <a:solidFill>
                <a:srgbClr val="15284B"/>
              </a:solidFill>
              <a:ea typeface="ＭＳ Ｐゴシック" panose="020B0600070205080204" pitchFamily="34" charset="-128"/>
              <a:cs typeface="Calibri"/>
            </a:endParaRPr>
          </a:p>
          <a:p>
            <a:pPr marL="556895" lvl="1" indent="-213995" eaLnBrk="1" hangingPunct="1">
              <a:buFont typeface="Wingdings" panose="05000000000000000000" pitchFamily="2" charset="2"/>
              <a:buChar char="§"/>
            </a:pPr>
            <a:r>
              <a:rPr lang="en-US" altLang="en-US" sz="2800" dirty="0">
                <a:solidFill>
                  <a:srgbClr val="15284B"/>
                </a:solidFill>
                <a:ea typeface="ＭＳ Ｐゴシック" panose="020B0600070205080204" pitchFamily="34" charset="-128"/>
                <a:cs typeface="Calibri"/>
              </a:rPr>
              <a:t>Forty-nine missionaries partner with almost 500 national pastors to conduct outreach and train more than 380 students for service in Christ’s                                               kingdom.</a:t>
            </a:r>
          </a:p>
          <a:p>
            <a:pPr marL="556895" lvl="1" indent="-213995" eaLnBrk="1" hangingPunct="1">
              <a:buFont typeface="Wingdings" panose="05000000000000000000" pitchFamily="2" charset="2"/>
              <a:buChar char="§"/>
            </a:pPr>
            <a:endParaRPr lang="en-US" altLang="en-US" sz="2800" dirty="0">
              <a:solidFill>
                <a:srgbClr val="15284B"/>
              </a:solidFill>
              <a:ea typeface="ＭＳ Ｐゴシック" panose="020B0600070205080204" pitchFamily="34" charset="-128"/>
              <a:cs typeface="Calibri"/>
            </a:endParaRPr>
          </a:p>
          <a:p>
            <a:pPr marL="342900" lvl="1" indent="0" eaLnBrk="1" hangingPunct="1">
              <a:buNone/>
            </a:pPr>
            <a:endParaRPr lang="en-US" altLang="en-US" sz="2800" dirty="0">
              <a:solidFill>
                <a:srgbClr val="15284B"/>
              </a:solidFill>
              <a:ea typeface="ＭＳ Ｐゴシック" panose="020B0600070205080204" pitchFamily="34" charset="-128"/>
            </a:endParaRPr>
          </a:p>
        </p:txBody>
      </p:sp>
      <p:sp>
        <p:nvSpPr>
          <p:cNvPr id="9" name="Rounded Rectangle 8"/>
          <p:cNvSpPr/>
          <p:nvPr/>
        </p:nvSpPr>
        <p:spPr>
          <a:xfrm>
            <a:off x="-68910" y="-57150"/>
            <a:ext cx="4286250" cy="800100"/>
          </a:xfrm>
          <a:prstGeom prst="round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 name="Title 1"/>
          <p:cNvSpPr>
            <a:spLocks noGrp="1"/>
          </p:cNvSpPr>
          <p:nvPr>
            <p:ph type="title"/>
          </p:nvPr>
        </p:nvSpPr>
        <p:spPr>
          <a:xfrm>
            <a:off x="152400" y="-57150"/>
            <a:ext cx="4914900" cy="857250"/>
          </a:xfrm>
        </p:spPr>
        <p:txBody>
          <a:bodyPr/>
          <a:lstStyle/>
          <a:p>
            <a:pPr algn="l" eaLnBrk="1" hangingPunct="1"/>
            <a:r>
              <a:rPr lang="en-US" altLang="en-US" dirty="0">
                <a:solidFill>
                  <a:schemeClr val="bg1"/>
                </a:solidFill>
                <a:ea typeface="ＭＳ Ｐゴシック" panose="020B0600070205080204" pitchFamily="34" charset="-128"/>
              </a:rPr>
              <a:t>CALLED TO PROCLAIM</a:t>
            </a:r>
          </a:p>
        </p:txBody>
      </p:sp>
      <p:cxnSp>
        <p:nvCxnSpPr>
          <p:cNvPr id="12" name="Straight Connector 11"/>
          <p:cNvCxnSpPr/>
          <p:nvPr/>
        </p:nvCxnSpPr>
        <p:spPr>
          <a:xfrm>
            <a:off x="4038600" y="0"/>
            <a:ext cx="5105400" cy="0"/>
          </a:xfrm>
          <a:prstGeom prst="line">
            <a:avLst/>
          </a:prstGeom>
          <a:ln w="127000">
            <a:solidFill>
              <a:srgbClr val="006666"/>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457199" y="971550"/>
            <a:ext cx="8550067" cy="3486150"/>
          </a:xfrm>
        </p:spPr>
        <p:txBody>
          <a:bodyPr/>
          <a:lstStyle/>
          <a:p>
            <a:pPr eaLnBrk="1" hangingPunct="1">
              <a:buFont typeface="Arial" panose="020B0604020202020204" pitchFamily="34" charset="0"/>
              <a:buNone/>
            </a:pPr>
            <a:r>
              <a:rPr lang="en-US" altLang="en-US" sz="3200" dirty="0">
                <a:solidFill>
                  <a:srgbClr val="15284B"/>
                </a:solidFill>
                <a:ea typeface="ＭＳ Ｐゴシック" panose="020B0600070205080204" pitchFamily="34" charset="-128"/>
              </a:rPr>
              <a:t>WORLD MISSIONS</a:t>
            </a:r>
          </a:p>
          <a:p>
            <a:pPr lvl="1" eaLnBrk="1" hangingPunct="1">
              <a:buFont typeface="Wingdings" panose="05000000000000000000" pitchFamily="2" charset="2"/>
              <a:buChar char="§"/>
            </a:pPr>
            <a:r>
              <a:rPr lang="en-US" altLang="en-US" sz="2400" dirty="0">
                <a:solidFill>
                  <a:srgbClr val="660033"/>
                </a:solidFill>
                <a:ea typeface="ＭＳ Ｐゴシック" panose="020B0600070205080204" pitchFamily="34" charset="-128"/>
              </a:rPr>
              <a:t>Native American reservations: </a:t>
            </a:r>
            <a:r>
              <a:rPr lang="en-US" altLang="en-US" sz="2400" dirty="0">
                <a:solidFill>
                  <a:srgbClr val="15284B"/>
                </a:solidFill>
                <a:ea typeface="ＭＳ Ｐゴシック" panose="020B0600070205080204" pitchFamily="34" charset="-128"/>
              </a:rPr>
              <a:t>The gospel has been shared for 125 years on Apache reservations. Exploratory mission work is beginning on other reservations throughout North America. </a:t>
            </a:r>
            <a:endParaRPr lang="en-US" altLang="en-US" sz="2400" dirty="0">
              <a:solidFill>
                <a:srgbClr val="660033"/>
              </a:solidFill>
              <a:ea typeface="ＭＳ Ｐゴシック" panose="020B0600070205080204" pitchFamily="34" charset="-128"/>
            </a:endParaRPr>
          </a:p>
          <a:p>
            <a:pPr lvl="1" eaLnBrk="1" hangingPunct="1">
              <a:buFont typeface="Wingdings" panose="05000000000000000000" pitchFamily="2" charset="2"/>
              <a:buChar char="§"/>
            </a:pPr>
            <a:r>
              <a:rPr lang="en-US" altLang="en-US" sz="2400" dirty="0">
                <a:solidFill>
                  <a:srgbClr val="660033"/>
                </a:solidFill>
                <a:ea typeface="ＭＳ Ｐゴシック" panose="020B0600070205080204" pitchFamily="34" charset="-128"/>
              </a:rPr>
              <a:t>Africa: </a:t>
            </a:r>
            <a:r>
              <a:rPr lang="en-US" altLang="en-US" sz="2400" dirty="0">
                <a:solidFill>
                  <a:srgbClr val="15284B"/>
                </a:solidFill>
                <a:ea typeface="ＭＳ Ｐゴシック" panose="020B0600070205080204" pitchFamily="34" charset="-128"/>
              </a:rPr>
              <a:t>Missionaries and national church partners from six existing countries are exploring mission work in at least seven more countries throughout the continent.</a:t>
            </a:r>
          </a:p>
          <a:p>
            <a:pPr lvl="1" eaLnBrk="1" hangingPunct="1">
              <a:buFont typeface="Wingdings" panose="05000000000000000000" pitchFamily="2" charset="2"/>
              <a:buChar char="§"/>
            </a:pPr>
            <a:r>
              <a:rPr lang="en-US" altLang="en-US" sz="2400" dirty="0">
                <a:solidFill>
                  <a:srgbClr val="660033"/>
                </a:solidFill>
                <a:ea typeface="ＭＳ Ｐゴシック" panose="020B0600070205080204" pitchFamily="34" charset="-128"/>
              </a:rPr>
              <a:t>Asia:</a:t>
            </a:r>
            <a:r>
              <a:rPr lang="en-US" altLang="en-US" sz="2400" dirty="0">
                <a:solidFill>
                  <a:srgbClr val="15284B"/>
                </a:solidFill>
                <a:ea typeface="ＭＳ Ｐゴシック" panose="020B0600070205080204" pitchFamily="34" charset="-128"/>
              </a:rPr>
              <a:t> Two missionary teams empower others to bring the gospel to 1.8 billion unreached souls.</a:t>
            </a:r>
          </a:p>
          <a:p>
            <a:pPr lvl="1" eaLnBrk="1" hangingPunct="1">
              <a:buFont typeface="Wingdings" panose="05000000000000000000" pitchFamily="2" charset="2"/>
              <a:buChar char="§"/>
            </a:pPr>
            <a:endParaRPr lang="en-US" altLang="en-US" sz="2400" dirty="0">
              <a:solidFill>
                <a:srgbClr val="15284B"/>
              </a:solidFill>
              <a:ea typeface="ＭＳ Ｐゴシック" panose="020B0600070205080204" pitchFamily="34" charset="-128"/>
            </a:endParaRPr>
          </a:p>
        </p:txBody>
      </p:sp>
      <p:sp>
        <p:nvSpPr>
          <p:cNvPr id="7" name="Rounded Rectangle 6"/>
          <p:cNvSpPr/>
          <p:nvPr/>
        </p:nvSpPr>
        <p:spPr>
          <a:xfrm>
            <a:off x="-76200" y="-57150"/>
            <a:ext cx="4362450" cy="800100"/>
          </a:xfrm>
          <a:prstGeom prst="round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9" name="Title 1"/>
          <p:cNvSpPr>
            <a:spLocks noGrp="1"/>
          </p:cNvSpPr>
          <p:nvPr>
            <p:ph type="title"/>
          </p:nvPr>
        </p:nvSpPr>
        <p:spPr>
          <a:xfrm>
            <a:off x="152400" y="-57150"/>
            <a:ext cx="4914900" cy="857250"/>
          </a:xfrm>
        </p:spPr>
        <p:txBody>
          <a:bodyPr/>
          <a:lstStyle/>
          <a:p>
            <a:pPr algn="l" eaLnBrk="1" hangingPunct="1"/>
            <a:r>
              <a:rPr lang="en-US" altLang="en-US" dirty="0">
                <a:solidFill>
                  <a:schemeClr val="bg1"/>
                </a:solidFill>
                <a:ea typeface="ＭＳ Ｐゴシック" panose="020B0600070205080204" pitchFamily="34" charset="-128"/>
              </a:rPr>
              <a:t>CALLED TO PROCLAIM</a:t>
            </a:r>
          </a:p>
        </p:txBody>
      </p:sp>
      <p:cxnSp>
        <p:nvCxnSpPr>
          <p:cNvPr id="11" name="Straight Connector 10"/>
          <p:cNvCxnSpPr/>
          <p:nvPr/>
        </p:nvCxnSpPr>
        <p:spPr>
          <a:xfrm>
            <a:off x="4114800" y="0"/>
            <a:ext cx="5029200" cy="0"/>
          </a:xfrm>
          <a:prstGeom prst="line">
            <a:avLst/>
          </a:prstGeom>
          <a:ln w="127000">
            <a:solidFill>
              <a:srgbClr val="006666"/>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p:properties xmlns:p="http://schemas.microsoft.com/office/2006/metadata/properties" xmlns:xsi="http://www.w3.org/2001/XMLSchema-instance" xmlns:pc="http://schemas.microsoft.com/office/infopath/2007/PartnerControls">
  <documentManagement>
    <SharedWithUsers xmlns="bdce1381-54c6-4e94-9768-2f8de58d8427">
      <UserInfo>
        <DisplayName>Briana Lambrecht</DisplayName>
        <AccountId>65</AccountId>
        <AccountType/>
      </UserInfo>
      <UserInfo>
        <DisplayName>Julie Wietzke</DisplayName>
        <AccountId>63</AccountId>
        <AccountType/>
      </UserInfo>
      <UserInfo>
        <DisplayName>Kurt Lueneburg</DisplayName>
        <AccountId>21</AccountId>
        <AccountType/>
      </UserInfo>
      <UserInfo>
        <DisplayName>Lee Hitter</DisplayName>
        <AccountId>62</AccountId>
        <AccountType/>
      </UserInfo>
      <UserInfo>
        <DisplayName>Nicole Balza</DisplayName>
        <AccountId>139</AccountId>
        <AccountType/>
      </UserInfo>
      <UserInfo>
        <DisplayName>Amanda Klemp</DisplayName>
        <AccountId>149</AccountId>
        <AccountType/>
      </UserInfo>
      <UserInfo>
        <DisplayName>Adam Goede</DisplayName>
        <AccountId>17</AccountId>
        <AccountType/>
      </UserInfo>
    </SharedWithUsers>
    <lcf76f155ced4ddcb4097134ff3c332f xmlns="160cd40c-04f1-4fc0-909f-d8eabc64c705">
      <Terms xmlns="http://schemas.microsoft.com/office/infopath/2007/PartnerControls"/>
    </lcf76f155ced4ddcb4097134ff3c332f>
    <TaxCatchAll xmlns="9d1aa794-ada9-4a3e-9c2a-189f245fcbb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6E88FFD282F3C945BDA464E8B29FCC92" ma:contentTypeVersion="16" ma:contentTypeDescription="Create a new document." ma:contentTypeScope="" ma:versionID="b29bff537f615a232f4f813e008700f4">
  <xsd:schema xmlns:xsd="http://www.w3.org/2001/XMLSchema" xmlns:xs="http://www.w3.org/2001/XMLSchema" xmlns:p="http://schemas.microsoft.com/office/2006/metadata/properties" xmlns:ns2="bdce1381-54c6-4e94-9768-2f8de58d8427" xmlns:ns3="160cd40c-04f1-4fc0-909f-d8eabc64c705" xmlns:ns4="9d1aa794-ada9-4a3e-9c2a-189f245fcbb8" targetNamespace="http://schemas.microsoft.com/office/2006/metadata/properties" ma:root="true" ma:fieldsID="53779a54dbfa92d5e0fa5adce9422ae7" ns2:_="" ns3:_="" ns4:_="">
    <xsd:import namespace="bdce1381-54c6-4e94-9768-2f8de58d8427"/>
    <xsd:import namespace="160cd40c-04f1-4fc0-909f-d8eabc64c705"/>
    <xsd:import namespace="9d1aa794-ada9-4a3e-9c2a-189f245fcbb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lcf76f155ced4ddcb4097134ff3c332f" minOccurs="0"/>
                <xsd:element ref="ns4:TaxCatchAll"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ce1381-54c6-4e94-9768-2f8de58d842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60cd40c-04f1-4fc0-909f-d8eabc64c705"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88f47af6-b702-401e-bd31-75c3f6f41437}" ma:internalName="TaxCatchAll" ma:showField="CatchAllData" ma:web="bdce1381-54c6-4e94-9768-2f8de58d842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61322A-CB12-439D-8B26-4E3B40EF20A6}">
  <ds:schemaRefs>
    <ds:schemaRef ds:uri="http://schemas.microsoft.com/office/2006/metadata/longProperties"/>
  </ds:schemaRefs>
</ds:datastoreItem>
</file>

<file path=customXml/itemProps2.xml><?xml version="1.0" encoding="utf-8"?>
<ds:datastoreItem xmlns:ds="http://schemas.openxmlformats.org/officeDocument/2006/customXml" ds:itemID="{740775AF-789F-413C-BB3E-3E98C2EE2D0A}">
  <ds:schemaRefs>
    <ds:schemaRef ds:uri="http://schemas.microsoft.com/office/2006/documentManagement/types"/>
    <ds:schemaRef ds:uri="http://purl.org/dc/dcmitype/"/>
    <ds:schemaRef ds:uri="160cd40c-04f1-4fc0-909f-d8eabc64c705"/>
    <ds:schemaRef ds:uri="http://schemas.microsoft.com/office/infopath/2007/PartnerControls"/>
    <ds:schemaRef ds:uri="http://schemas.microsoft.com/office/2006/metadata/properties"/>
    <ds:schemaRef ds:uri="http://www.w3.org/XML/1998/namespace"/>
    <ds:schemaRef ds:uri="9d1aa794-ada9-4a3e-9c2a-189f245fcbb8"/>
    <ds:schemaRef ds:uri="http://purl.org/dc/elements/1.1/"/>
    <ds:schemaRef ds:uri="bdce1381-54c6-4e94-9768-2f8de58d8427"/>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F872276C-E547-4BFF-98A0-5CF81E2C9AE9}">
  <ds:schemaRefs>
    <ds:schemaRef ds:uri="http://schemas.microsoft.com/sharepoint/v3/contenttype/forms"/>
  </ds:schemaRefs>
</ds:datastoreItem>
</file>

<file path=customXml/itemProps4.xml><?xml version="1.0" encoding="utf-8"?>
<ds:datastoreItem xmlns:ds="http://schemas.openxmlformats.org/officeDocument/2006/customXml" ds:itemID="{C133BC90-6736-49C8-971C-2F205A6896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ce1381-54c6-4e94-9768-2f8de58d8427"/>
    <ds:schemaRef ds:uri="160cd40c-04f1-4fc0-909f-d8eabc64c705"/>
    <ds:schemaRef ds:uri="9d1aa794-ada9-4a3e-9c2a-189f245fcb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Breeze.thmx</Template>
  <TotalTime>3223</TotalTime>
  <Words>1953</Words>
  <Application>Microsoft Office PowerPoint</Application>
  <PresentationFormat>On-screen Show (16:9)</PresentationFormat>
  <Paragraphs>176</Paragraphs>
  <Slides>28</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Times New Roman</vt:lpstr>
      <vt:lpstr>Wingdings</vt:lpstr>
      <vt:lpstr>Office Theme</vt:lpstr>
      <vt:lpstr>PowerPoint Presentation</vt:lpstr>
      <vt:lpstr>Message from the PRESIDENT</vt:lpstr>
      <vt:lpstr>PowerPoint Presentation</vt:lpstr>
      <vt:lpstr>PowerPoint Presentation</vt:lpstr>
      <vt:lpstr>PowerPoint Presentation</vt:lpstr>
      <vt:lpstr>PowerPoint Presentation</vt:lpstr>
      <vt:lpstr>PowerPoint Presentation</vt:lpstr>
      <vt:lpstr>CALLED TO PROCLAIM</vt:lpstr>
      <vt:lpstr>CALLED TO PROCLAIM</vt:lpstr>
      <vt:lpstr>CALLED TO PROCLAIM</vt:lpstr>
      <vt:lpstr>CALLED TO PROCLAIM</vt:lpstr>
      <vt:lpstr>CALLED TO PROCLAIM</vt:lpstr>
      <vt:lpstr>CALLED TO PROCLAIM</vt:lpstr>
      <vt:lpstr>CALLED TO PROCLAIM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WELS in brief</vt:lpstr>
      <vt:lpstr>WELS in brief</vt:lpstr>
      <vt:lpstr>WELS in brief</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Briana Lambrecht</dc:creator>
  <cp:lastModifiedBy>Adam Goede</cp:lastModifiedBy>
  <cp:revision>2</cp:revision>
  <dcterms:created xsi:type="dcterms:W3CDTF">2015-12-09T17:19:11Z</dcterms:created>
  <dcterms:modified xsi:type="dcterms:W3CDTF">2023-01-06T17:44:14Z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display_urn:schemas-microsoft-com:office:office#Editor">
    <vt:lpwstr>Adam Goede</vt:lpwstr>
  </property>
  <property fmtid="{D5CDD505-2E9C-101B-9397-08002B2CF9AE}" pid="4" name="xd_Signature">
    <vt:lpwstr/>
  </property>
  <property fmtid="{D5CDD505-2E9C-101B-9397-08002B2CF9AE}" pid="5" name="TemplateUrl">
    <vt:lpwstr/>
  </property>
  <property fmtid="{D5CDD505-2E9C-101B-9397-08002B2CF9AE}" pid="6" name="xd_ProgID">
    <vt:lpwstr/>
  </property>
  <property fmtid="{D5CDD505-2E9C-101B-9397-08002B2CF9AE}" pid="7" name="display_urn:schemas-microsoft-com:office:office#Author">
    <vt:lpwstr>Adam Goede</vt:lpwstr>
  </property>
  <property fmtid="{D5CDD505-2E9C-101B-9397-08002B2CF9AE}" pid="8" name="ContentTypeId">
    <vt:lpwstr>0x0101006E88FFD282F3C945BDA464E8B29FCC92</vt:lpwstr>
  </property>
  <property fmtid="{D5CDD505-2E9C-101B-9397-08002B2CF9AE}" pid="9" name="MediaServiceImageTags">
    <vt:lpwstr/>
  </property>
</Properties>
</file>