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323" r:id="rId6"/>
    <p:sldId id="277" r:id="rId7"/>
    <p:sldId id="263" r:id="rId8"/>
    <p:sldId id="288" r:id="rId9"/>
    <p:sldId id="345" r:id="rId10"/>
    <p:sldId id="289" r:id="rId11"/>
    <p:sldId id="309" r:id="rId12"/>
    <p:sldId id="310" r:id="rId13"/>
    <p:sldId id="344" r:id="rId14"/>
    <p:sldId id="348" r:id="rId15"/>
    <p:sldId id="353" r:id="rId16"/>
    <p:sldId id="283" r:id="rId17"/>
    <p:sldId id="347" r:id="rId18"/>
    <p:sldId id="328" r:id="rId19"/>
    <p:sldId id="354" r:id="rId20"/>
    <p:sldId id="355" r:id="rId21"/>
    <p:sldId id="336" r:id="rId22"/>
    <p:sldId id="351" r:id="rId23"/>
    <p:sldId id="356" r:id="rId24"/>
    <p:sldId id="315" r:id="rId25"/>
    <p:sldId id="295" r:id="rId26"/>
    <p:sldId id="294" r:id="rId27"/>
    <p:sldId id="343" r:id="rId28"/>
    <p:sldId id="286" r:id="rId29"/>
    <p:sldId id="298" r:id="rId30"/>
    <p:sldId id="352" r:id="rId31"/>
    <p:sldId id="287" r:id="rId32"/>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orient="horz" pos="2808" userDrawn="1">
          <p15:clr>
            <a:srgbClr val="A4A3A4"/>
          </p15:clr>
        </p15:guide>
        <p15:guide id="3"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initials="K" lastIdx="8" clrIdx="0"/>
  <p:cmAuthor id="2" name="Adam" initials="A" lastIdx="4" clrIdx="1"/>
  <p:cmAuthor id="3" name="Kurt Lueneburg" initials="KL" lastIdx="12" clrIdx="2">
    <p:extLst>
      <p:ext uri="{19B8F6BF-5375-455C-9EA6-DF929625EA0E}">
        <p15:presenceInfo xmlns:p15="http://schemas.microsoft.com/office/powerpoint/2012/main" userId="S-1-5-21-2106337540-871508649-1532313055-4027" providerId="AD"/>
      </p:ext>
    </p:extLst>
  </p:cmAuthor>
  <p:cmAuthor id="4" name="Adam Goede" initials="AG" lastIdx="9" clrIdx="3">
    <p:extLst>
      <p:ext uri="{19B8F6BF-5375-455C-9EA6-DF929625EA0E}">
        <p15:presenceInfo xmlns:p15="http://schemas.microsoft.com/office/powerpoint/2012/main" userId="S-1-5-21-2106337540-871508649-1532313055-2951" providerId="AD"/>
      </p:ext>
    </p:extLst>
  </p:cmAuthor>
  <p:cmAuthor id="5" name="Kurt Lueneburg" initials="KL [2]" lastIdx="16" clrIdx="4">
    <p:extLst>
      <p:ext uri="{19B8F6BF-5375-455C-9EA6-DF929625EA0E}">
        <p15:presenceInfo xmlns:p15="http://schemas.microsoft.com/office/powerpoint/2012/main" userId="S::Kurt.Lueneburg@wels.net::87948e5c-bd4f-4158-bdcf-8ecabe171bdb" providerId="AD"/>
      </p:ext>
    </p:extLst>
  </p:cmAuthor>
  <p:cmAuthor id="6" name="Adam Goede" initials="AG [2]" lastIdx="3" clrIdx="5">
    <p:extLst>
      <p:ext uri="{19B8F6BF-5375-455C-9EA6-DF929625EA0E}">
        <p15:presenceInfo xmlns:p15="http://schemas.microsoft.com/office/powerpoint/2012/main" userId="S::adam.goede@wels.net::1adf03b5-6465-4170-a090-1a3f40b91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15284B"/>
    <a:srgbClr val="323E1A"/>
    <a:srgbClr val="FF9900"/>
    <a:srgbClr val="006666"/>
    <a:srgbClr val="CC6600"/>
    <a:srgbClr val="990033"/>
    <a:srgbClr val="6699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334E4-EEA2-4260-BB8C-A70BF93051C2}" v="20" dt="2022-01-14T17:34:12.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7467" autoAdjust="0"/>
  </p:normalViewPr>
  <p:slideViewPr>
    <p:cSldViewPr snapToGrid="0">
      <p:cViewPr varScale="1">
        <p:scale>
          <a:sx n="112" d="100"/>
          <a:sy n="112" d="100"/>
        </p:scale>
        <p:origin x="972" y="120"/>
      </p:cViewPr>
      <p:guideLst>
        <p:guide orient="horz" pos="2592"/>
        <p:guide orient="horz" pos="2808"/>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oede" userId="1adf03b5-6465-4170-a090-1a3f40b9196d" providerId="ADAL" clId="{F63D7A73-7936-4AE0-841E-670040365197}"/>
    <pc:docChg chg="undo custSel addSld delSld modSld sldOrd">
      <pc:chgData name="Adam Goede" userId="1adf03b5-6465-4170-a090-1a3f40b9196d" providerId="ADAL" clId="{F63D7A73-7936-4AE0-841E-670040365197}" dt="2020-12-08T22:13:04.464" v="2480" actId="6549"/>
      <pc:docMkLst>
        <pc:docMk/>
      </pc:docMkLst>
      <pc:sldChg chg="addSp delSp modSp mod modNotes modNotesTx">
        <pc:chgData name="Adam Goede" userId="1adf03b5-6465-4170-a090-1a3f40b9196d" providerId="ADAL" clId="{F63D7A73-7936-4AE0-841E-670040365197}" dt="2020-12-08T20:12:10.554" v="1737" actId="20577"/>
        <pc:sldMkLst>
          <pc:docMk/>
          <pc:sldMk cId="0" sldId="263"/>
        </pc:sldMkLst>
        <pc:spChg chg="mod">
          <ac:chgData name="Adam Goede" userId="1adf03b5-6465-4170-a090-1a3f40b9196d" providerId="ADAL" clId="{F63D7A73-7936-4AE0-841E-670040365197}" dt="2020-12-08T19:30:00.801" v="1298" actId="6549"/>
          <ac:spMkLst>
            <pc:docMk/>
            <pc:sldMk cId="0" sldId="263"/>
            <ac:spMk id="4098" creationId="{00000000-0000-0000-0000-000000000000}"/>
          </ac:spMkLst>
        </pc:spChg>
        <pc:picChg chg="add mod">
          <ac:chgData name="Adam Goede" userId="1adf03b5-6465-4170-a090-1a3f40b9196d" providerId="ADAL" clId="{F63D7A73-7936-4AE0-841E-670040365197}" dt="2020-12-08T19:37:59.033" v="1302" actId="14100"/>
          <ac:picMkLst>
            <pc:docMk/>
            <pc:sldMk cId="0" sldId="263"/>
            <ac:picMk id="2" creationId="{C97003E5-42A1-4E79-A85E-F09A32D3503D}"/>
          </ac:picMkLst>
        </pc:picChg>
        <pc:picChg chg="del">
          <ac:chgData name="Adam Goede" userId="1adf03b5-6465-4170-a090-1a3f40b9196d" providerId="ADAL" clId="{F63D7A73-7936-4AE0-841E-670040365197}" dt="2020-12-08T19:37:50.580" v="1299" actId="478"/>
          <ac:picMkLst>
            <pc:docMk/>
            <pc:sldMk cId="0" sldId="263"/>
            <ac:picMk id="3" creationId="{046CEFDD-AEE5-4F05-84A4-8D842A0143F7}"/>
          </ac:picMkLst>
        </pc:picChg>
      </pc:sldChg>
      <pc:sldChg chg="addSp delSp modSp mod">
        <pc:chgData name="Adam Goede" userId="1adf03b5-6465-4170-a090-1a3f40b9196d" providerId="ADAL" clId="{F63D7A73-7936-4AE0-841E-670040365197}" dt="2020-12-08T16:45:38.926" v="248" actId="20577"/>
        <pc:sldMkLst>
          <pc:docMk/>
          <pc:sldMk cId="0" sldId="277"/>
        </pc:sldMkLst>
        <pc:spChg chg="mod">
          <ac:chgData name="Adam Goede" userId="1adf03b5-6465-4170-a090-1a3f40b9196d" providerId="ADAL" clId="{F63D7A73-7936-4AE0-841E-670040365197}" dt="2020-12-08T16:45:38.926" v="248" actId="20577"/>
          <ac:spMkLst>
            <pc:docMk/>
            <pc:sldMk cId="0" sldId="277"/>
            <ac:spMk id="3075" creationId="{00000000-0000-0000-0000-000000000000}"/>
          </ac:spMkLst>
        </pc:spChg>
        <pc:picChg chg="add mod">
          <ac:chgData name="Adam Goede" userId="1adf03b5-6465-4170-a090-1a3f40b9196d" providerId="ADAL" clId="{F63D7A73-7936-4AE0-841E-670040365197}" dt="2020-12-08T16:38:44.313" v="7" actId="1076"/>
          <ac:picMkLst>
            <pc:docMk/>
            <pc:sldMk cId="0" sldId="277"/>
            <ac:picMk id="2" creationId="{FD94F780-5C18-4072-A8E6-FB29DA47551A}"/>
          </ac:picMkLst>
        </pc:picChg>
        <pc:picChg chg="del">
          <ac:chgData name="Adam Goede" userId="1adf03b5-6465-4170-a090-1a3f40b9196d" providerId="ADAL" clId="{F63D7A73-7936-4AE0-841E-670040365197}" dt="2020-12-08T16:38:29.150" v="4" actId="478"/>
          <ac:picMkLst>
            <pc:docMk/>
            <pc:sldMk cId="0" sldId="277"/>
            <ac:picMk id="3" creationId="{3967D381-54BF-446A-A7B8-F5F1B299A8DA}"/>
          </ac:picMkLst>
        </pc:picChg>
      </pc:sldChg>
      <pc:sldChg chg="modSp mod ord modNotesTx">
        <pc:chgData name="Adam Goede" userId="1adf03b5-6465-4170-a090-1a3f40b9196d" providerId="ADAL" clId="{F63D7A73-7936-4AE0-841E-670040365197}" dt="2020-12-08T22:13:04.464" v="2480" actId="6549"/>
        <pc:sldMkLst>
          <pc:docMk/>
          <pc:sldMk cId="0" sldId="283"/>
        </pc:sldMkLst>
        <pc:spChg chg="mod">
          <ac:chgData name="Adam Goede" userId="1adf03b5-6465-4170-a090-1a3f40b9196d" providerId="ADAL" clId="{F63D7A73-7936-4AE0-841E-670040365197}" dt="2020-12-08T21:46:55.083" v="2096" actId="20577"/>
          <ac:spMkLst>
            <pc:docMk/>
            <pc:sldMk cId="0" sldId="283"/>
            <ac:spMk id="7170" creationId="{00000000-0000-0000-0000-000000000000}"/>
          </ac:spMkLst>
        </pc:spChg>
      </pc:sldChg>
      <pc:sldChg chg="modSp mod ord modNotesTx">
        <pc:chgData name="Adam Goede" userId="1adf03b5-6465-4170-a090-1a3f40b9196d" providerId="ADAL" clId="{F63D7A73-7936-4AE0-841E-670040365197}" dt="2020-12-08T17:33:35.956" v="1269" actId="20577"/>
        <pc:sldMkLst>
          <pc:docMk/>
          <pc:sldMk cId="0" sldId="288"/>
        </pc:sldMkLst>
        <pc:spChg chg="mod">
          <ac:chgData name="Adam Goede" userId="1adf03b5-6465-4170-a090-1a3f40b9196d" providerId="ADAL" clId="{F63D7A73-7936-4AE0-841E-670040365197}" dt="2020-12-08T17:32:29.202" v="1243" actId="1035"/>
          <ac:spMkLst>
            <pc:docMk/>
            <pc:sldMk cId="0" sldId="288"/>
            <ac:spMk id="27650" creationId="{00000000-0000-0000-0000-000000000000}"/>
          </ac:spMkLst>
        </pc:spChg>
      </pc:sldChg>
      <pc:sldChg chg="addSp modSp mod modNotesTx">
        <pc:chgData name="Adam Goede" userId="1adf03b5-6465-4170-a090-1a3f40b9196d" providerId="ADAL" clId="{F63D7A73-7936-4AE0-841E-670040365197}" dt="2020-12-08T20:25:51.922" v="1853" actId="6549"/>
        <pc:sldMkLst>
          <pc:docMk/>
          <pc:sldMk cId="0" sldId="289"/>
        </pc:sldMkLst>
        <pc:spChg chg="add mod">
          <ac:chgData name="Adam Goede" userId="1adf03b5-6465-4170-a090-1a3f40b9196d" providerId="ADAL" clId="{F63D7A73-7936-4AE0-841E-670040365197}" dt="2020-12-08T20:25:19.178" v="1835" actId="14100"/>
          <ac:spMkLst>
            <pc:docMk/>
            <pc:sldMk cId="0" sldId="289"/>
            <ac:spMk id="3" creationId="{02E8FB89-0A1F-4E39-9C0D-07595E4E4CC2}"/>
          </ac:spMkLst>
        </pc:spChg>
        <pc:spChg chg="mod">
          <ac:chgData name="Adam Goede" userId="1adf03b5-6465-4170-a090-1a3f40b9196d" providerId="ADAL" clId="{F63D7A73-7936-4AE0-841E-670040365197}" dt="2020-12-08T20:19:34.503" v="1828" actId="14100"/>
          <ac:spMkLst>
            <pc:docMk/>
            <pc:sldMk cId="0" sldId="289"/>
            <ac:spMk id="6146" creationId="{00000000-0000-0000-0000-000000000000}"/>
          </ac:spMkLst>
        </pc:spChg>
        <pc:picChg chg="add mod">
          <ac:chgData name="Adam Goede" userId="1adf03b5-6465-4170-a090-1a3f40b9196d" providerId="ADAL" clId="{F63D7A73-7936-4AE0-841E-670040365197}" dt="2020-12-08T20:25:15.193" v="1834" actId="1076"/>
          <ac:picMkLst>
            <pc:docMk/>
            <pc:sldMk cId="0" sldId="289"/>
            <ac:picMk id="2" creationId="{3A41A380-2A3E-4017-A604-8E0789CD160D}"/>
          </ac:picMkLst>
        </pc:picChg>
      </pc:sldChg>
      <pc:sldChg chg="addSp delSp mod modNotesTx">
        <pc:chgData name="Adam Goede" userId="1adf03b5-6465-4170-a090-1a3f40b9196d" providerId="ADAL" clId="{F63D7A73-7936-4AE0-841E-670040365197}" dt="2020-12-08T16:37:13.224" v="3" actId="6549"/>
        <pc:sldMkLst>
          <pc:docMk/>
          <pc:sldMk cId="386140852" sldId="323"/>
        </pc:sldMkLst>
        <pc:picChg chg="del">
          <ac:chgData name="Adam Goede" userId="1adf03b5-6465-4170-a090-1a3f40b9196d" providerId="ADAL" clId="{F63D7A73-7936-4AE0-841E-670040365197}" dt="2020-12-08T16:36:14.603" v="0" actId="478"/>
          <ac:picMkLst>
            <pc:docMk/>
            <pc:sldMk cId="386140852" sldId="323"/>
            <ac:picMk id="2" creationId="{822AF713-0E33-4D30-8FAE-08D9C9615F45}"/>
          </ac:picMkLst>
        </pc:picChg>
        <pc:picChg chg="add">
          <ac:chgData name="Adam Goede" userId="1adf03b5-6465-4170-a090-1a3f40b9196d" providerId="ADAL" clId="{F63D7A73-7936-4AE0-841E-670040365197}" dt="2020-12-08T16:36:15.317" v="1"/>
          <ac:picMkLst>
            <pc:docMk/>
            <pc:sldMk cId="386140852" sldId="323"/>
            <ac:picMk id="4" creationId="{726C1652-C7FD-4FC2-B01D-928E87A9FFFD}"/>
          </ac:picMkLst>
        </pc:picChg>
      </pc:sldChg>
      <pc:sldChg chg="del">
        <pc:chgData name="Adam Goede" userId="1adf03b5-6465-4170-a090-1a3f40b9196d" providerId="ADAL" clId="{F63D7A73-7936-4AE0-841E-670040365197}" dt="2020-12-08T20:17:15.631" v="1815" actId="2696"/>
        <pc:sldMkLst>
          <pc:docMk/>
          <pc:sldMk cId="1576833271" sldId="326"/>
        </pc:sldMkLst>
      </pc:sldChg>
      <pc:sldChg chg="addSp delSp modSp del mod ord">
        <pc:chgData name="Adam Goede" userId="1adf03b5-6465-4170-a090-1a3f40b9196d" providerId="ADAL" clId="{F63D7A73-7936-4AE0-841E-670040365197}" dt="2020-12-08T17:20:29.954" v="591" actId="2696"/>
        <pc:sldMkLst>
          <pc:docMk/>
          <pc:sldMk cId="4119944809" sldId="333"/>
        </pc:sldMkLst>
        <pc:picChg chg="add del mod">
          <ac:chgData name="Adam Goede" userId="1adf03b5-6465-4170-a090-1a3f40b9196d" providerId="ADAL" clId="{F63D7A73-7936-4AE0-841E-670040365197}" dt="2020-12-08T17:04:19.075" v="485" actId="21"/>
          <ac:picMkLst>
            <pc:docMk/>
            <pc:sldMk cId="4119944809" sldId="333"/>
            <ac:picMk id="2" creationId="{BCAEC6C9-FE72-4AE0-BAE9-B0B309C05AAA}"/>
          </ac:picMkLst>
        </pc:picChg>
        <pc:picChg chg="del">
          <ac:chgData name="Adam Goede" userId="1adf03b5-6465-4170-a090-1a3f40b9196d" providerId="ADAL" clId="{F63D7A73-7936-4AE0-841E-670040365197}" dt="2020-12-08T17:00:16.870" v="368" actId="478"/>
          <ac:picMkLst>
            <pc:docMk/>
            <pc:sldMk cId="4119944809" sldId="333"/>
            <ac:picMk id="3" creationId="{FD5F61FF-B26F-44E1-A115-FC3E424AFFAE}"/>
          </ac:picMkLst>
        </pc:picChg>
      </pc:sldChg>
      <pc:sldChg chg="del ord">
        <pc:chgData name="Adam Goede" userId="1adf03b5-6465-4170-a090-1a3f40b9196d" providerId="ADAL" clId="{F63D7A73-7936-4AE0-841E-670040365197}" dt="2020-12-08T21:50:36.565" v="2097" actId="2696"/>
        <pc:sldMkLst>
          <pc:docMk/>
          <pc:sldMk cId="966010438" sldId="340"/>
        </pc:sldMkLst>
      </pc:sldChg>
      <pc:sldChg chg="addSp modSp add mod modNotesTx">
        <pc:chgData name="Adam Goede" userId="1adf03b5-6465-4170-a090-1a3f40b9196d" providerId="ADAL" clId="{F63D7A73-7936-4AE0-841E-670040365197}" dt="2020-12-08T17:33:48.220" v="1276" actId="20577"/>
        <pc:sldMkLst>
          <pc:docMk/>
          <pc:sldMk cId="1677732482" sldId="345"/>
        </pc:sldMkLst>
        <pc:spChg chg="mod">
          <ac:chgData name="Adam Goede" userId="1adf03b5-6465-4170-a090-1a3f40b9196d" providerId="ADAL" clId="{F63D7A73-7936-4AE0-841E-670040365197}" dt="2020-12-08T17:32:41.322" v="1257" actId="1035"/>
          <ac:spMkLst>
            <pc:docMk/>
            <pc:sldMk cId="1677732482" sldId="345"/>
            <ac:spMk id="27650" creationId="{00000000-0000-0000-0000-000000000000}"/>
          </ac:spMkLst>
        </pc:spChg>
        <pc:picChg chg="add mod">
          <ac:chgData name="Adam Goede" userId="1adf03b5-6465-4170-a090-1a3f40b9196d" providerId="ADAL" clId="{F63D7A73-7936-4AE0-841E-670040365197}" dt="2020-12-08T17:32:47.953" v="1265" actId="1036"/>
          <ac:picMkLst>
            <pc:docMk/>
            <pc:sldMk cId="1677732482" sldId="345"/>
            <ac:picMk id="2" creationId="{EB5020DD-0ED1-4497-87E3-97E1B6A29D69}"/>
          </ac:picMkLst>
        </pc:picChg>
      </pc:sldChg>
      <pc:sldChg chg="addSp delSp modSp add mod modNotesTx">
        <pc:chgData name="Adam Goede" userId="1adf03b5-6465-4170-a090-1a3f40b9196d" providerId="ADAL" clId="{F63D7A73-7936-4AE0-841E-670040365197}" dt="2020-12-08T21:46:10.150" v="2088" actId="1076"/>
        <pc:sldMkLst>
          <pc:docMk/>
          <pc:sldMk cId="3201211874" sldId="346"/>
        </pc:sldMkLst>
        <pc:spChg chg="mod">
          <ac:chgData name="Adam Goede" userId="1adf03b5-6465-4170-a090-1a3f40b9196d" providerId="ADAL" clId="{F63D7A73-7936-4AE0-841E-670040365197}" dt="2020-12-08T21:45:47.790" v="2086" actId="20577"/>
          <ac:spMkLst>
            <pc:docMk/>
            <pc:sldMk cId="3201211874" sldId="346"/>
            <ac:spMk id="7170" creationId="{00000000-0000-0000-0000-000000000000}"/>
          </ac:spMkLst>
        </pc:spChg>
        <pc:picChg chg="del">
          <ac:chgData name="Adam Goede" userId="1adf03b5-6465-4170-a090-1a3f40b9196d" providerId="ADAL" clId="{F63D7A73-7936-4AE0-841E-670040365197}" dt="2020-12-08T21:45:31.623" v="2068" actId="478"/>
          <ac:picMkLst>
            <pc:docMk/>
            <pc:sldMk cId="3201211874" sldId="346"/>
            <ac:picMk id="2" creationId="{6A148989-AF08-4E68-AAC3-99578A2E853B}"/>
          </ac:picMkLst>
        </pc:picChg>
        <pc:picChg chg="add mod">
          <ac:chgData name="Adam Goede" userId="1adf03b5-6465-4170-a090-1a3f40b9196d" providerId="ADAL" clId="{F63D7A73-7936-4AE0-841E-670040365197}" dt="2020-12-08T21:46:10.150" v="2088" actId="1076"/>
          <ac:picMkLst>
            <pc:docMk/>
            <pc:sldMk cId="3201211874" sldId="346"/>
            <ac:picMk id="3" creationId="{A0DE8555-32B5-423F-86A4-F283541472EE}"/>
          </ac:picMkLst>
        </pc:picChg>
      </pc:sldChg>
      <pc:sldChg chg="addSp delSp modSp add mod ord modNotesTx">
        <pc:chgData name="Adam Goede" userId="1adf03b5-6465-4170-a090-1a3f40b9196d" providerId="ADAL" clId="{F63D7A73-7936-4AE0-841E-670040365197}" dt="2020-12-08T21:55:43.538" v="2479" actId="20577"/>
        <pc:sldMkLst>
          <pc:docMk/>
          <pc:sldMk cId="3066815606" sldId="347"/>
        </pc:sldMkLst>
        <pc:spChg chg="add del mod">
          <ac:chgData name="Adam Goede" userId="1adf03b5-6465-4170-a090-1a3f40b9196d" providerId="ADAL" clId="{F63D7A73-7936-4AE0-841E-670040365197}" dt="2020-12-08T21:54:06.398" v="2343" actId="767"/>
          <ac:spMkLst>
            <pc:docMk/>
            <pc:sldMk cId="3066815606" sldId="347"/>
            <ac:spMk id="4" creationId="{07921DBA-135B-4AD5-860B-1133789D0554}"/>
          </ac:spMkLst>
        </pc:spChg>
        <pc:spChg chg="add del mod">
          <ac:chgData name="Adam Goede" userId="1adf03b5-6465-4170-a090-1a3f40b9196d" providerId="ADAL" clId="{F63D7A73-7936-4AE0-841E-670040365197}" dt="2020-12-08T21:54:32.292" v="2346" actId="767"/>
          <ac:spMkLst>
            <pc:docMk/>
            <pc:sldMk cId="3066815606" sldId="347"/>
            <ac:spMk id="6" creationId="{AFA7F403-84F8-4611-B094-2E5E09AE6EFE}"/>
          </ac:spMkLst>
        </pc:spChg>
        <pc:spChg chg="mod">
          <ac:chgData name="Adam Goede" userId="1adf03b5-6465-4170-a090-1a3f40b9196d" providerId="ADAL" clId="{F63D7A73-7936-4AE0-841E-670040365197}" dt="2020-12-08T21:55:43.538" v="2479" actId="20577"/>
          <ac:spMkLst>
            <pc:docMk/>
            <pc:sldMk cId="3066815606" sldId="347"/>
            <ac:spMk id="7170" creationId="{00000000-0000-0000-0000-000000000000}"/>
          </ac:spMkLst>
        </pc:spChg>
        <pc:picChg chg="del">
          <ac:chgData name="Adam Goede" userId="1adf03b5-6465-4170-a090-1a3f40b9196d" providerId="ADAL" clId="{F63D7A73-7936-4AE0-841E-670040365197}" dt="2020-12-08T21:35:56.965" v="2057" actId="478"/>
          <ac:picMkLst>
            <pc:docMk/>
            <pc:sldMk cId="3066815606" sldId="347"/>
            <ac:picMk id="2" creationId="{6A148989-AF08-4E68-AAC3-99578A2E853B}"/>
          </ac:picMkLst>
        </pc:picChg>
        <pc:picChg chg="add mod">
          <ac:chgData name="Adam Goede" userId="1adf03b5-6465-4170-a090-1a3f40b9196d" providerId="ADAL" clId="{F63D7A73-7936-4AE0-841E-670040365197}" dt="2020-12-08T21:54:58.330" v="2347" actId="1076"/>
          <ac:picMkLst>
            <pc:docMk/>
            <pc:sldMk cId="3066815606" sldId="347"/>
            <ac:picMk id="3" creationId="{18DC7ACC-1C61-4F5A-A99F-143FE5D7DDB6}"/>
          </ac:picMkLst>
        </pc:picChg>
      </pc:sldChg>
    </pc:docChg>
  </pc:docChgLst>
  <pc:docChgLst>
    <pc:chgData name="Kurt Lueneburg" userId="87948e5c-bd4f-4158-bdcf-8ecabe171bdb" providerId="ADAL" clId="{31869977-7BD8-41DE-8247-C7F95357AF55}"/>
    <pc:docChg chg="custSel modSld">
      <pc:chgData name="Kurt Lueneburg" userId="87948e5c-bd4f-4158-bdcf-8ecabe171bdb" providerId="ADAL" clId="{31869977-7BD8-41DE-8247-C7F95357AF55}" dt="2021-01-13T10:32:27.995" v="198" actId="20577"/>
      <pc:docMkLst>
        <pc:docMk/>
      </pc:docMkLst>
      <pc:sldChg chg="addCm delCm modCm">
        <pc:chgData name="Kurt Lueneburg" userId="87948e5c-bd4f-4158-bdcf-8ecabe171bdb" providerId="ADAL" clId="{31869977-7BD8-41DE-8247-C7F95357AF55}" dt="2021-01-12T17:05:44.729" v="3"/>
        <pc:sldMkLst>
          <pc:docMk/>
          <pc:sldMk cId="0" sldId="277"/>
        </pc:sldMkLst>
      </pc:sldChg>
      <pc:sldChg chg="modSp mod addCm modCm">
        <pc:chgData name="Kurt Lueneburg" userId="87948e5c-bd4f-4158-bdcf-8ecabe171bdb" providerId="ADAL" clId="{31869977-7BD8-41DE-8247-C7F95357AF55}" dt="2021-01-12T17:27:14.939" v="197"/>
        <pc:sldMkLst>
          <pc:docMk/>
          <pc:sldMk cId="0" sldId="294"/>
        </pc:sldMkLst>
        <pc:spChg chg="mod">
          <ac:chgData name="Kurt Lueneburg" userId="87948e5c-bd4f-4158-bdcf-8ecabe171bdb" providerId="ADAL" clId="{31869977-7BD8-41DE-8247-C7F95357AF55}" dt="2021-01-12T17:26:55.288" v="195" actId="20577"/>
          <ac:spMkLst>
            <pc:docMk/>
            <pc:sldMk cId="0" sldId="294"/>
            <ac:spMk id="52226" creationId="{00000000-0000-0000-0000-000000000000}"/>
          </ac:spMkLst>
        </pc:spChg>
      </pc:sldChg>
      <pc:sldChg chg="modNotesTx">
        <pc:chgData name="Kurt Lueneburg" userId="87948e5c-bd4f-4158-bdcf-8ecabe171bdb" providerId="ADAL" clId="{31869977-7BD8-41DE-8247-C7F95357AF55}" dt="2021-01-13T10:32:27.995" v="198" actId="20577"/>
        <pc:sldMkLst>
          <pc:docMk/>
          <pc:sldMk cId="1733545229" sldId="344"/>
        </pc:sldMkLst>
      </pc:sldChg>
      <pc:sldChg chg="modSp mod addCm modCm">
        <pc:chgData name="Kurt Lueneburg" userId="87948e5c-bd4f-4158-bdcf-8ecabe171bdb" providerId="ADAL" clId="{31869977-7BD8-41DE-8247-C7F95357AF55}" dt="2021-01-12T17:26:10.634" v="183" actId="20577"/>
        <pc:sldMkLst>
          <pc:docMk/>
          <pc:sldMk cId="3660549848" sldId="351"/>
        </pc:sldMkLst>
        <pc:spChg chg="mod">
          <ac:chgData name="Kurt Lueneburg" userId="87948e5c-bd4f-4158-bdcf-8ecabe171bdb" providerId="ADAL" clId="{31869977-7BD8-41DE-8247-C7F95357AF55}" dt="2021-01-12T17:26:10.634" v="183" actId="20577"/>
          <ac:spMkLst>
            <pc:docMk/>
            <pc:sldMk cId="3660549848" sldId="351"/>
            <ac:spMk id="39938" creationId="{00000000-0000-0000-0000-000000000000}"/>
          </ac:spMkLst>
        </pc:spChg>
      </pc:sldChg>
    </pc:docChg>
  </pc:docChgLst>
  <pc:docChgLst>
    <pc:chgData name="Kurt Lueneburg" userId="87948e5c-bd4f-4158-bdcf-8ecabe171bdb" providerId="ADAL" clId="{309E26C7-5AE1-41B3-B2C4-7BE69FCA802E}"/>
    <pc:docChg chg="custSel modSld">
      <pc:chgData name="Kurt Lueneburg" userId="87948e5c-bd4f-4158-bdcf-8ecabe171bdb" providerId="ADAL" clId="{309E26C7-5AE1-41B3-B2C4-7BE69FCA802E}" dt="2020-01-29T14:10:10.078" v="424" actId="1592"/>
      <pc:docMkLst>
        <pc:docMk/>
      </pc:docMkLst>
      <pc:sldChg chg="modSp addCm delCm modCm modNotesTx">
        <pc:chgData name="Kurt Lueneburg" userId="87948e5c-bd4f-4158-bdcf-8ecabe171bdb" providerId="ADAL" clId="{309E26C7-5AE1-41B3-B2C4-7BE69FCA802E}" dt="2020-01-29T14:09:02.150" v="419" actId="1592"/>
        <pc:sldMkLst>
          <pc:docMk/>
          <pc:sldMk cId="0" sldId="283"/>
        </pc:sldMkLst>
        <pc:spChg chg="mod">
          <ac:chgData name="Kurt Lueneburg" userId="87948e5c-bd4f-4158-bdcf-8ecabe171bdb" providerId="ADAL" clId="{309E26C7-5AE1-41B3-B2C4-7BE69FCA802E}" dt="2020-01-28T19:22:46.514" v="235" actId="6549"/>
          <ac:spMkLst>
            <pc:docMk/>
            <pc:sldMk cId="0" sldId="283"/>
            <ac:spMk id="7170" creationId="{00000000-0000-0000-0000-000000000000}"/>
          </ac:spMkLst>
        </pc:spChg>
      </pc:sldChg>
      <pc:sldChg chg="modSp addCm delCm modCm">
        <pc:chgData name="Kurt Lueneburg" userId="87948e5c-bd4f-4158-bdcf-8ecabe171bdb" providerId="ADAL" clId="{309E26C7-5AE1-41B3-B2C4-7BE69FCA802E}" dt="2020-01-29T14:10:01.736" v="423" actId="1592"/>
        <pc:sldMkLst>
          <pc:docMk/>
          <pc:sldMk cId="0" sldId="294"/>
        </pc:sldMkLst>
        <pc:spChg chg="mod">
          <ac:chgData name="Kurt Lueneburg" userId="87948e5c-bd4f-4158-bdcf-8ecabe171bdb" providerId="ADAL" clId="{309E26C7-5AE1-41B3-B2C4-7BE69FCA802E}" dt="2020-01-28T19:28:59.149" v="412" actId="6549"/>
          <ac:spMkLst>
            <pc:docMk/>
            <pc:sldMk cId="0" sldId="294"/>
            <ac:spMk id="52226" creationId="{00000000-0000-0000-0000-000000000000}"/>
          </ac:spMkLst>
        </pc:spChg>
      </pc:sldChg>
      <pc:sldChg chg="addCm modCm">
        <pc:chgData name="Kurt Lueneburg" userId="87948e5c-bd4f-4158-bdcf-8ecabe171bdb" providerId="ADAL" clId="{309E26C7-5AE1-41B3-B2C4-7BE69FCA802E}" dt="2020-01-29T14:09:49.794" v="422" actId="1589"/>
        <pc:sldMkLst>
          <pc:docMk/>
          <pc:sldMk cId="0" sldId="295"/>
        </pc:sldMkLst>
      </pc:sldChg>
      <pc:sldChg chg="modNotesTx">
        <pc:chgData name="Kurt Lueneburg" userId="87948e5c-bd4f-4158-bdcf-8ecabe171bdb" providerId="ADAL" clId="{309E26C7-5AE1-41B3-B2C4-7BE69FCA802E}" dt="2020-01-28T19:18:42.360" v="1" actId="6549"/>
        <pc:sldMkLst>
          <pc:docMk/>
          <pc:sldMk cId="0" sldId="310"/>
        </pc:sldMkLst>
      </pc:sldChg>
      <pc:sldChg chg="modSp addCm delCm modCm">
        <pc:chgData name="Kurt Lueneburg" userId="87948e5c-bd4f-4158-bdcf-8ecabe171bdb" providerId="ADAL" clId="{309E26C7-5AE1-41B3-B2C4-7BE69FCA802E}" dt="2020-01-29T14:10:10.078" v="424" actId="1592"/>
        <pc:sldMkLst>
          <pc:docMk/>
          <pc:sldMk cId="0" sldId="315"/>
        </pc:sldMkLst>
        <pc:spChg chg="mod">
          <ac:chgData name="Kurt Lueneburg" userId="87948e5c-bd4f-4158-bdcf-8ecabe171bdb" providerId="ADAL" clId="{309E26C7-5AE1-41B3-B2C4-7BE69FCA802E}" dt="2020-01-28T19:29:52.357" v="415" actId="6549"/>
          <ac:spMkLst>
            <pc:docMk/>
            <pc:sldMk cId="0" sldId="315"/>
            <ac:spMk id="50178" creationId="{00000000-0000-0000-0000-000000000000}"/>
          </ac:spMkLst>
        </pc:spChg>
      </pc:sldChg>
      <pc:sldChg chg="modSp addCm delCm modCm modNotesTx">
        <pc:chgData name="Kurt Lueneburg" userId="87948e5c-bd4f-4158-bdcf-8ecabe171bdb" providerId="ADAL" clId="{309E26C7-5AE1-41B3-B2C4-7BE69FCA802E}" dt="2020-01-29T14:09:07.278" v="420" actId="1592"/>
        <pc:sldMkLst>
          <pc:docMk/>
          <pc:sldMk cId="2941202664" sldId="328"/>
        </pc:sldMkLst>
        <pc:spChg chg="mod">
          <ac:chgData name="Kurt Lueneburg" userId="87948e5c-bd4f-4158-bdcf-8ecabe171bdb" providerId="ADAL" clId="{309E26C7-5AE1-41B3-B2C4-7BE69FCA802E}" dt="2020-01-28T19:24:45.089" v="331" actId="20577"/>
          <ac:spMkLst>
            <pc:docMk/>
            <pc:sldMk cId="2941202664" sldId="328"/>
            <ac:spMk id="39938" creationId="{00000000-0000-0000-0000-000000000000}"/>
          </ac:spMkLst>
        </pc:spChg>
      </pc:sldChg>
      <pc:sldChg chg="modSp addCm delCm modCm modNotesTx">
        <pc:chgData name="Kurt Lueneburg" userId="87948e5c-bd4f-4158-bdcf-8ecabe171bdb" providerId="ADAL" clId="{309E26C7-5AE1-41B3-B2C4-7BE69FCA802E}" dt="2020-01-29T14:09:22.889" v="421" actId="1592"/>
        <pc:sldMkLst>
          <pc:docMk/>
          <pc:sldMk cId="280045072" sldId="336"/>
        </pc:sldMkLst>
        <pc:spChg chg="mod">
          <ac:chgData name="Kurt Lueneburg" userId="87948e5c-bd4f-4158-bdcf-8ecabe171bdb" providerId="ADAL" clId="{309E26C7-5AE1-41B3-B2C4-7BE69FCA802E}" dt="2020-01-28T19:27:35.194" v="405" actId="20577"/>
          <ac:spMkLst>
            <pc:docMk/>
            <pc:sldMk cId="280045072" sldId="336"/>
            <ac:spMk id="39938" creationId="{00000000-0000-0000-0000-000000000000}"/>
          </ac:spMkLst>
        </pc:spChg>
      </pc:sldChg>
      <pc:sldChg chg="modSp addCm delCm modCm">
        <pc:chgData name="Kurt Lueneburg" userId="87948e5c-bd4f-4158-bdcf-8ecabe171bdb" providerId="ADAL" clId="{309E26C7-5AE1-41B3-B2C4-7BE69FCA802E}" dt="2020-01-29T14:08:49.238" v="418" actId="1592"/>
        <pc:sldMkLst>
          <pc:docMk/>
          <pc:sldMk cId="1521945747" sldId="339"/>
        </pc:sldMkLst>
        <pc:spChg chg="mod">
          <ac:chgData name="Kurt Lueneburg" userId="87948e5c-bd4f-4158-bdcf-8ecabe171bdb" providerId="ADAL" clId="{309E26C7-5AE1-41B3-B2C4-7BE69FCA802E}" dt="2020-01-28T19:20:25.212" v="87" actId="255"/>
          <ac:spMkLst>
            <pc:docMk/>
            <pc:sldMk cId="1521945747" sldId="339"/>
            <ac:spMk id="19458" creationId="{00000000-0000-0000-0000-000000000000}"/>
          </ac:spMkLst>
        </pc:spChg>
      </pc:sldChg>
      <pc:sldChg chg="modSp">
        <pc:chgData name="Kurt Lueneburg" userId="87948e5c-bd4f-4158-bdcf-8ecabe171bdb" providerId="ADAL" clId="{309E26C7-5AE1-41B3-B2C4-7BE69FCA802E}" dt="2020-01-28T19:23:49.080" v="311" actId="20577"/>
        <pc:sldMkLst>
          <pc:docMk/>
          <pc:sldMk cId="966010438" sldId="340"/>
        </pc:sldMkLst>
        <pc:spChg chg="mod">
          <ac:chgData name="Kurt Lueneburg" userId="87948e5c-bd4f-4158-bdcf-8ecabe171bdb" providerId="ADAL" clId="{309E26C7-5AE1-41B3-B2C4-7BE69FCA802E}" dt="2020-01-28T19:23:49.080" v="311" actId="20577"/>
          <ac:spMkLst>
            <pc:docMk/>
            <pc:sldMk cId="966010438" sldId="340"/>
            <ac:spMk id="7170" creationId="{00000000-0000-0000-0000-000000000000}"/>
          </ac:spMkLst>
        </pc:spChg>
      </pc:sldChg>
    </pc:docChg>
  </pc:docChgLst>
  <pc:docChgLst>
    <pc:chgData name="Adam Goede" userId="1adf03b5-6465-4170-a090-1a3f40b9196d" providerId="ADAL" clId="{0BD1EDBB-BE55-41CC-ACE1-8662BCF42389}"/>
    <pc:docChg chg="undo redo custSel addSld delSld modSld sldOrd">
      <pc:chgData name="Adam Goede" userId="1adf03b5-6465-4170-a090-1a3f40b9196d" providerId="ADAL" clId="{0BD1EDBB-BE55-41CC-ACE1-8662BCF42389}" dt="2020-01-07T17:02:46.383" v="6303" actId="1036"/>
      <pc:docMkLst>
        <pc:docMk/>
      </pc:docMkLst>
      <pc:sldChg chg="addSp delSp modSp ord modNotesTx">
        <pc:chgData name="Adam Goede" userId="1adf03b5-6465-4170-a090-1a3f40b9196d" providerId="ADAL" clId="{0BD1EDBB-BE55-41CC-ACE1-8662BCF42389}" dt="2020-01-07T16:28:36.579" v="5872" actId="6549"/>
        <pc:sldMkLst>
          <pc:docMk/>
          <pc:sldMk cId="0" sldId="263"/>
        </pc:sldMkLst>
        <pc:spChg chg="mod">
          <ac:chgData name="Adam Goede" userId="1adf03b5-6465-4170-a090-1a3f40b9196d" providerId="ADAL" clId="{0BD1EDBB-BE55-41CC-ACE1-8662BCF42389}" dt="2020-01-07T16:28:01.434" v="5859" actId="20577"/>
          <ac:spMkLst>
            <pc:docMk/>
            <pc:sldMk cId="0" sldId="263"/>
            <ac:spMk id="4098" creationId="{00000000-0000-0000-0000-000000000000}"/>
          </ac:spMkLst>
        </pc:spChg>
        <pc:picChg chg="del">
          <ac:chgData name="Adam Goede" userId="1adf03b5-6465-4170-a090-1a3f40b9196d" providerId="ADAL" clId="{0BD1EDBB-BE55-41CC-ACE1-8662BCF42389}" dt="2020-01-03T21:49:39.027" v="415" actId="478"/>
          <ac:picMkLst>
            <pc:docMk/>
            <pc:sldMk cId="0" sldId="263"/>
            <ac:picMk id="2" creationId="{69085CE0-F97E-4F91-A6C8-012FDE943DA7}"/>
          </ac:picMkLst>
        </pc:picChg>
        <pc:picChg chg="add mod">
          <ac:chgData name="Adam Goede" userId="1adf03b5-6465-4170-a090-1a3f40b9196d" providerId="ADAL" clId="{0BD1EDBB-BE55-41CC-ACE1-8662BCF42389}" dt="2020-01-03T21:57:28.203" v="821" actId="1076"/>
          <ac:picMkLst>
            <pc:docMk/>
            <pc:sldMk cId="0" sldId="263"/>
            <ac:picMk id="3" creationId="{046CEFDD-AEE5-4F05-84A4-8D842A0143F7}"/>
          </ac:picMkLst>
        </pc:picChg>
      </pc:sldChg>
      <pc:sldChg chg="addSp delSp modSp modNotesTx">
        <pc:chgData name="Adam Goede" userId="1adf03b5-6465-4170-a090-1a3f40b9196d" providerId="ADAL" clId="{0BD1EDBB-BE55-41CC-ACE1-8662BCF42389}" dt="2020-01-07T16:24:12.186" v="5814" actId="20577"/>
        <pc:sldMkLst>
          <pc:docMk/>
          <pc:sldMk cId="0" sldId="277"/>
        </pc:sldMkLst>
        <pc:spChg chg="del">
          <ac:chgData name="Adam Goede" userId="1adf03b5-6465-4170-a090-1a3f40b9196d" providerId="ADAL" clId="{0BD1EDBB-BE55-41CC-ACE1-8662BCF42389}" dt="2020-01-03T21:36:15.052" v="371" actId="478"/>
          <ac:spMkLst>
            <pc:docMk/>
            <pc:sldMk cId="0" sldId="277"/>
            <ac:spMk id="2" creationId="{00000000-0000-0000-0000-000000000000}"/>
          </ac:spMkLst>
        </pc:spChg>
        <pc:spChg chg="mod">
          <ac:chgData name="Adam Goede" userId="1adf03b5-6465-4170-a090-1a3f40b9196d" providerId="ADAL" clId="{0BD1EDBB-BE55-41CC-ACE1-8662BCF42389}" dt="2020-01-07T16:24:12.186" v="5814" actId="20577"/>
          <ac:spMkLst>
            <pc:docMk/>
            <pc:sldMk cId="0" sldId="277"/>
            <ac:spMk id="3075" creationId="{00000000-0000-0000-0000-000000000000}"/>
          </ac:spMkLst>
        </pc:spChg>
        <pc:picChg chg="add mod">
          <ac:chgData name="Adam Goede" userId="1adf03b5-6465-4170-a090-1a3f40b9196d" providerId="ADAL" clId="{0BD1EDBB-BE55-41CC-ACE1-8662BCF42389}" dt="2020-01-03T21:28:29.206" v="96" actId="1038"/>
          <ac:picMkLst>
            <pc:docMk/>
            <pc:sldMk cId="0" sldId="277"/>
            <ac:picMk id="3" creationId="{3967D381-54BF-446A-A7B8-F5F1B299A8DA}"/>
          </ac:picMkLst>
        </pc:picChg>
        <pc:picChg chg="del">
          <ac:chgData name="Adam Goede" userId="1adf03b5-6465-4170-a090-1a3f40b9196d" providerId="ADAL" clId="{0BD1EDBB-BE55-41CC-ACE1-8662BCF42389}" dt="2020-01-03T21:26:53.205" v="80" actId="478"/>
          <ac:picMkLst>
            <pc:docMk/>
            <pc:sldMk cId="0" sldId="277"/>
            <ac:picMk id="4" creationId="{C42179A5-56CF-4475-9D37-2FA941869033}"/>
          </ac:picMkLst>
        </pc:picChg>
      </pc:sldChg>
      <pc:sldChg chg="addSp modSp modNotesTx">
        <pc:chgData name="Adam Goede" userId="1adf03b5-6465-4170-a090-1a3f40b9196d" providerId="ADAL" clId="{0BD1EDBB-BE55-41CC-ACE1-8662BCF42389}" dt="2020-01-07T17:00:13.148" v="6238" actId="1038"/>
        <pc:sldMkLst>
          <pc:docMk/>
          <pc:sldMk cId="0" sldId="283"/>
        </pc:sldMkLst>
        <pc:spChg chg="mod">
          <ac:chgData name="Adam Goede" userId="1adf03b5-6465-4170-a090-1a3f40b9196d" providerId="ADAL" clId="{0BD1EDBB-BE55-41CC-ACE1-8662BCF42389}" dt="2020-01-07T16:58:01.569" v="6153" actId="14100"/>
          <ac:spMkLst>
            <pc:docMk/>
            <pc:sldMk cId="0" sldId="283"/>
            <ac:spMk id="7170" creationId="{00000000-0000-0000-0000-000000000000}"/>
          </ac:spMkLst>
        </pc:spChg>
        <pc:picChg chg="add mod">
          <ac:chgData name="Adam Goede" userId="1adf03b5-6465-4170-a090-1a3f40b9196d" providerId="ADAL" clId="{0BD1EDBB-BE55-41CC-ACE1-8662BCF42389}" dt="2020-01-07T17:00:13.148" v="6238" actId="1038"/>
          <ac:picMkLst>
            <pc:docMk/>
            <pc:sldMk cId="0" sldId="283"/>
            <ac:picMk id="2" creationId="{6A148989-AF08-4E68-AAC3-99578A2E853B}"/>
          </ac:picMkLst>
        </pc:picChg>
      </pc:sldChg>
      <pc:sldChg chg="modSp">
        <pc:chgData name="Adam Goede" userId="1adf03b5-6465-4170-a090-1a3f40b9196d" providerId="ADAL" clId="{0BD1EDBB-BE55-41CC-ACE1-8662BCF42389}" dt="2020-01-07T16:19:14.100" v="5784" actId="20577"/>
        <pc:sldMkLst>
          <pc:docMk/>
          <pc:sldMk cId="0" sldId="286"/>
        </pc:sldMkLst>
        <pc:spChg chg="mod">
          <ac:chgData name="Adam Goede" userId="1adf03b5-6465-4170-a090-1a3f40b9196d" providerId="ADAL" clId="{0BD1EDBB-BE55-41CC-ACE1-8662BCF42389}" dt="2020-01-07T16:18:32.113" v="5772" actId="20577"/>
          <ac:spMkLst>
            <pc:docMk/>
            <pc:sldMk cId="0" sldId="286"/>
            <ac:spMk id="64515" creationId="{00000000-0000-0000-0000-000000000000}"/>
          </ac:spMkLst>
        </pc:spChg>
        <pc:spChg chg="mod">
          <ac:chgData name="Adam Goede" userId="1adf03b5-6465-4170-a090-1a3f40b9196d" providerId="ADAL" clId="{0BD1EDBB-BE55-41CC-ACE1-8662BCF42389}" dt="2020-01-07T16:19:14.100" v="5784" actId="20577"/>
          <ac:spMkLst>
            <pc:docMk/>
            <pc:sldMk cId="0" sldId="286"/>
            <ac:spMk id="64516" creationId="{00000000-0000-0000-0000-000000000000}"/>
          </ac:spMkLst>
        </pc:spChg>
      </pc:sldChg>
      <pc:sldChg chg="addSp delSp modSp">
        <pc:chgData name="Adam Goede" userId="1adf03b5-6465-4170-a090-1a3f40b9196d" providerId="ADAL" clId="{0BD1EDBB-BE55-41CC-ACE1-8662BCF42389}" dt="2020-01-07T16:22:23.758" v="5812" actId="1038"/>
        <pc:sldMkLst>
          <pc:docMk/>
          <pc:sldMk cId="0" sldId="287"/>
        </pc:sldMkLst>
        <pc:picChg chg="add del">
          <ac:chgData name="Adam Goede" userId="1adf03b5-6465-4170-a090-1a3f40b9196d" providerId="ADAL" clId="{0BD1EDBB-BE55-41CC-ACE1-8662BCF42389}" dt="2020-01-07T16:21:50.050" v="5787"/>
          <ac:picMkLst>
            <pc:docMk/>
            <pc:sldMk cId="0" sldId="287"/>
            <ac:picMk id="2" creationId="{D4E6EEFC-E921-44AF-B3AB-0E35ECE30979}"/>
          </ac:picMkLst>
        </pc:picChg>
        <pc:picChg chg="add del">
          <ac:chgData name="Adam Goede" userId="1adf03b5-6465-4170-a090-1a3f40b9196d" providerId="ADAL" clId="{0BD1EDBB-BE55-41CC-ACE1-8662BCF42389}" dt="2020-01-07T16:21:55.069" v="5789" actId="478"/>
          <ac:picMkLst>
            <pc:docMk/>
            <pc:sldMk cId="0" sldId="287"/>
            <ac:picMk id="3" creationId="{4449775E-B39C-4727-AAAC-E05EE8F560D6}"/>
          </ac:picMkLst>
        </pc:picChg>
        <pc:picChg chg="add mod">
          <ac:chgData name="Adam Goede" userId="1adf03b5-6465-4170-a090-1a3f40b9196d" providerId="ADAL" clId="{0BD1EDBB-BE55-41CC-ACE1-8662BCF42389}" dt="2020-01-07T16:22:23.758" v="5812" actId="1038"/>
          <ac:picMkLst>
            <pc:docMk/>
            <pc:sldMk cId="0" sldId="287"/>
            <ac:picMk id="5" creationId="{8261D45A-33F6-4135-8D83-1C15136B707C}"/>
          </ac:picMkLst>
        </pc:picChg>
      </pc:sldChg>
      <pc:sldChg chg="modSp modNotesTx">
        <pc:chgData name="Adam Goede" userId="1adf03b5-6465-4170-a090-1a3f40b9196d" providerId="ADAL" clId="{0BD1EDBB-BE55-41CC-ACE1-8662BCF42389}" dt="2020-01-06T15:44:46.104" v="995" actId="20577"/>
        <pc:sldMkLst>
          <pc:docMk/>
          <pc:sldMk cId="0" sldId="288"/>
        </pc:sldMkLst>
        <pc:spChg chg="mod">
          <ac:chgData name="Adam Goede" userId="1adf03b5-6465-4170-a090-1a3f40b9196d" providerId="ADAL" clId="{0BD1EDBB-BE55-41CC-ACE1-8662BCF42389}" dt="2020-01-06T15:39:27.749" v="913"/>
          <ac:spMkLst>
            <pc:docMk/>
            <pc:sldMk cId="0" sldId="288"/>
            <ac:spMk id="27650" creationId="{00000000-0000-0000-0000-000000000000}"/>
          </ac:spMkLst>
        </pc:spChg>
      </pc:sldChg>
      <pc:sldChg chg="modSp modNotesTx">
        <pc:chgData name="Adam Goede" userId="1adf03b5-6465-4170-a090-1a3f40b9196d" providerId="ADAL" clId="{0BD1EDBB-BE55-41CC-ACE1-8662BCF42389}" dt="2020-01-06T15:53:51.772" v="1007" actId="20577"/>
        <pc:sldMkLst>
          <pc:docMk/>
          <pc:sldMk cId="0" sldId="289"/>
        </pc:sldMkLst>
        <pc:spChg chg="mod">
          <ac:chgData name="Adam Goede" userId="1adf03b5-6465-4170-a090-1a3f40b9196d" providerId="ADAL" clId="{0BD1EDBB-BE55-41CC-ACE1-8662BCF42389}" dt="2020-01-06T15:46:17.776" v="1001" actId="20577"/>
          <ac:spMkLst>
            <pc:docMk/>
            <pc:sldMk cId="0" sldId="289"/>
            <ac:spMk id="6146" creationId="{00000000-0000-0000-0000-000000000000}"/>
          </ac:spMkLst>
        </pc:spChg>
      </pc:sldChg>
      <pc:sldChg chg="modSp">
        <pc:chgData name="Adam Goede" userId="1adf03b5-6465-4170-a090-1a3f40b9196d" providerId="ADAL" clId="{0BD1EDBB-BE55-41CC-ACE1-8662BCF42389}" dt="2020-01-06T21:52:04.295" v="5285" actId="20577"/>
        <pc:sldMkLst>
          <pc:docMk/>
          <pc:sldMk cId="0" sldId="294"/>
        </pc:sldMkLst>
        <pc:spChg chg="mod">
          <ac:chgData name="Adam Goede" userId="1adf03b5-6465-4170-a090-1a3f40b9196d" providerId="ADAL" clId="{0BD1EDBB-BE55-41CC-ACE1-8662BCF42389}" dt="2020-01-06T21:52:04.295" v="5285" actId="20577"/>
          <ac:spMkLst>
            <pc:docMk/>
            <pc:sldMk cId="0" sldId="294"/>
            <ac:spMk id="52226" creationId="{00000000-0000-0000-0000-000000000000}"/>
          </ac:spMkLst>
        </pc:spChg>
      </pc:sldChg>
      <pc:sldChg chg="modSp ord modNotesTx">
        <pc:chgData name="Adam Goede" userId="1adf03b5-6465-4170-a090-1a3f40b9196d" providerId="ADAL" clId="{0BD1EDBB-BE55-41CC-ACE1-8662BCF42389}" dt="2020-01-06T21:27:22.463" v="5258" actId="20577"/>
        <pc:sldMkLst>
          <pc:docMk/>
          <pc:sldMk cId="0" sldId="295"/>
        </pc:sldMkLst>
        <pc:spChg chg="mod">
          <ac:chgData name="Adam Goede" userId="1adf03b5-6465-4170-a090-1a3f40b9196d" providerId="ADAL" clId="{0BD1EDBB-BE55-41CC-ACE1-8662BCF42389}" dt="2020-01-06T21:25:57.650" v="5189" actId="20577"/>
          <ac:spMkLst>
            <pc:docMk/>
            <pc:sldMk cId="0" sldId="295"/>
            <ac:spMk id="54274" creationId="{00000000-0000-0000-0000-000000000000}"/>
          </ac:spMkLst>
        </pc:spChg>
      </pc:sldChg>
      <pc:sldChg chg="del">
        <pc:chgData name="Adam Goede" userId="1adf03b5-6465-4170-a090-1a3f40b9196d" providerId="ADAL" clId="{0BD1EDBB-BE55-41CC-ACE1-8662BCF42389}" dt="2020-01-06T20:33:51.116" v="3279" actId="2696"/>
        <pc:sldMkLst>
          <pc:docMk/>
          <pc:sldMk cId="0" sldId="308"/>
        </pc:sldMkLst>
      </pc:sldChg>
      <pc:sldChg chg="addSp delSp modSp ord modNotesTx">
        <pc:chgData name="Adam Goede" userId="1adf03b5-6465-4170-a090-1a3f40b9196d" providerId="ADAL" clId="{0BD1EDBB-BE55-41CC-ACE1-8662BCF42389}" dt="2020-01-07T16:39:34.175" v="5896" actId="6549"/>
        <pc:sldMkLst>
          <pc:docMk/>
          <pc:sldMk cId="0" sldId="309"/>
        </pc:sldMkLst>
        <pc:spChg chg="mod">
          <ac:chgData name="Adam Goede" userId="1adf03b5-6465-4170-a090-1a3f40b9196d" providerId="ADAL" clId="{0BD1EDBB-BE55-41CC-ACE1-8662BCF42389}" dt="2020-01-06T16:08:43.902" v="1082" actId="20577"/>
          <ac:spMkLst>
            <pc:docMk/>
            <pc:sldMk cId="0" sldId="309"/>
            <ac:spMk id="17410" creationId="{00000000-0000-0000-0000-000000000000}"/>
          </ac:spMkLst>
        </pc:spChg>
        <pc:picChg chg="del">
          <ac:chgData name="Adam Goede" userId="1adf03b5-6465-4170-a090-1a3f40b9196d" providerId="ADAL" clId="{0BD1EDBB-BE55-41CC-ACE1-8662BCF42389}" dt="2020-01-06T16:38:52.069" v="1083" actId="478"/>
          <ac:picMkLst>
            <pc:docMk/>
            <pc:sldMk cId="0" sldId="309"/>
            <ac:picMk id="2" creationId="{68D87E0C-A22D-404E-AA5A-EDDA5A2FF2C6}"/>
          </ac:picMkLst>
        </pc:picChg>
        <pc:picChg chg="add mod">
          <ac:chgData name="Adam Goede" userId="1adf03b5-6465-4170-a090-1a3f40b9196d" providerId="ADAL" clId="{0BD1EDBB-BE55-41CC-ACE1-8662BCF42389}" dt="2020-01-06T16:40:12.517" v="1110" actId="1037"/>
          <ac:picMkLst>
            <pc:docMk/>
            <pc:sldMk cId="0" sldId="309"/>
            <ac:picMk id="3" creationId="{CD0610B8-2478-40E0-8CFC-DC856E0C694A}"/>
          </ac:picMkLst>
        </pc:picChg>
      </pc:sldChg>
      <pc:sldChg chg="addSp modSp ord modNotes modNotesTx">
        <pc:chgData name="Adam Goede" userId="1adf03b5-6465-4170-a090-1a3f40b9196d" providerId="ADAL" clId="{0BD1EDBB-BE55-41CC-ACE1-8662BCF42389}" dt="2020-01-07T16:44:35.652" v="5959" actId="14100"/>
        <pc:sldMkLst>
          <pc:docMk/>
          <pc:sldMk cId="0" sldId="310"/>
        </pc:sldMkLst>
        <pc:spChg chg="mod">
          <ac:chgData name="Adam Goede" userId="1adf03b5-6465-4170-a090-1a3f40b9196d" providerId="ADAL" clId="{0BD1EDBB-BE55-41CC-ACE1-8662BCF42389}" dt="2020-01-07T16:44:23.756" v="5957" actId="14100"/>
          <ac:spMkLst>
            <pc:docMk/>
            <pc:sldMk cId="0" sldId="310"/>
            <ac:spMk id="19458" creationId="{00000000-0000-0000-0000-000000000000}"/>
          </ac:spMkLst>
        </pc:spChg>
        <pc:picChg chg="add mod">
          <ac:chgData name="Adam Goede" userId="1adf03b5-6465-4170-a090-1a3f40b9196d" providerId="ADAL" clId="{0BD1EDBB-BE55-41CC-ACE1-8662BCF42389}" dt="2020-01-07T16:44:35.652" v="5959" actId="14100"/>
          <ac:picMkLst>
            <pc:docMk/>
            <pc:sldMk cId="0" sldId="310"/>
            <ac:picMk id="2" creationId="{04323B0A-D2F6-4B87-A5F2-AC058B9FA8F7}"/>
          </ac:picMkLst>
        </pc:picChg>
      </pc:sldChg>
      <pc:sldChg chg="modSp">
        <pc:chgData name="Adam Goede" userId="1adf03b5-6465-4170-a090-1a3f40b9196d" providerId="ADAL" clId="{0BD1EDBB-BE55-41CC-ACE1-8662BCF42389}" dt="2020-01-07T16:05:43.105" v="5310" actId="20577"/>
        <pc:sldMkLst>
          <pc:docMk/>
          <pc:sldMk cId="0" sldId="315"/>
        </pc:sldMkLst>
        <pc:spChg chg="mod">
          <ac:chgData name="Adam Goede" userId="1adf03b5-6465-4170-a090-1a3f40b9196d" providerId="ADAL" clId="{0BD1EDBB-BE55-41CC-ACE1-8662BCF42389}" dt="2020-01-07T16:05:43.105" v="5310" actId="20577"/>
          <ac:spMkLst>
            <pc:docMk/>
            <pc:sldMk cId="0" sldId="315"/>
            <ac:spMk id="50178" creationId="{00000000-0000-0000-0000-000000000000}"/>
          </ac:spMkLst>
        </pc:spChg>
      </pc:sldChg>
      <pc:sldChg chg="delSp del modNotesTx">
        <pc:chgData name="Adam Goede" userId="1adf03b5-6465-4170-a090-1a3f40b9196d" providerId="ADAL" clId="{0BD1EDBB-BE55-41CC-ACE1-8662BCF42389}" dt="2020-01-06T21:14:42.441" v="4646" actId="2696"/>
        <pc:sldMkLst>
          <pc:docMk/>
          <pc:sldMk cId="3327868238" sldId="320"/>
        </pc:sldMkLst>
        <pc:picChg chg="del">
          <ac:chgData name="Adam Goede" userId="1adf03b5-6465-4170-a090-1a3f40b9196d" providerId="ADAL" clId="{0BD1EDBB-BE55-41CC-ACE1-8662BCF42389}" dt="2020-01-06T21:13:47.585" v="4644" actId="478"/>
          <ac:picMkLst>
            <pc:docMk/>
            <pc:sldMk cId="3327868238" sldId="320"/>
            <ac:picMk id="2" creationId="{9800937B-EC99-45F7-943F-5B7D22E8B9A0}"/>
          </ac:picMkLst>
        </pc:picChg>
      </pc:sldChg>
      <pc:sldChg chg="addSp delSp modSp modNotesTx">
        <pc:chgData name="Adam Goede" userId="1adf03b5-6465-4170-a090-1a3f40b9196d" providerId="ADAL" clId="{0BD1EDBB-BE55-41CC-ACE1-8662BCF42389}" dt="2020-01-03T21:29:46.181" v="102" actId="1037"/>
        <pc:sldMkLst>
          <pc:docMk/>
          <pc:sldMk cId="386140852" sldId="323"/>
        </pc:sldMkLst>
        <pc:spChg chg="mod">
          <ac:chgData name="Adam Goede" userId="1adf03b5-6465-4170-a090-1a3f40b9196d" providerId="ADAL" clId="{0BD1EDBB-BE55-41CC-ACE1-8662BCF42389}" dt="2020-01-03T21:13:54.068" v="27" actId="1035"/>
          <ac:spMkLst>
            <pc:docMk/>
            <pc:sldMk cId="386140852" sldId="323"/>
            <ac:spMk id="3" creationId="{A954ABF0-2FE6-45E6-A867-98E9D55AD1BE}"/>
          </ac:spMkLst>
        </pc:spChg>
        <pc:picChg chg="add mod">
          <ac:chgData name="Adam Goede" userId="1adf03b5-6465-4170-a090-1a3f40b9196d" providerId="ADAL" clId="{0BD1EDBB-BE55-41CC-ACE1-8662BCF42389}" dt="2020-01-03T21:29:46.181" v="102" actId="1037"/>
          <ac:picMkLst>
            <pc:docMk/>
            <pc:sldMk cId="386140852" sldId="323"/>
            <ac:picMk id="2" creationId="{822AF713-0E33-4D30-8FAE-08D9C9615F45}"/>
          </ac:picMkLst>
        </pc:picChg>
        <pc:picChg chg="del">
          <ac:chgData name="Adam Goede" userId="1adf03b5-6465-4170-a090-1a3f40b9196d" providerId="ADAL" clId="{0BD1EDBB-BE55-41CC-ACE1-8662BCF42389}" dt="2020-01-03T21:12:51.949" v="0" actId="478"/>
          <ac:picMkLst>
            <pc:docMk/>
            <pc:sldMk cId="386140852" sldId="323"/>
            <ac:picMk id="4" creationId="{2592BF39-D7FE-4EF3-99F8-EDF5797D6BCC}"/>
          </ac:picMkLst>
        </pc:picChg>
      </pc:sldChg>
      <pc:sldChg chg="addSp delSp modSp modNotesTx">
        <pc:chgData name="Adam Goede" userId="1adf03b5-6465-4170-a090-1a3f40b9196d" providerId="ADAL" clId="{0BD1EDBB-BE55-41CC-ACE1-8662BCF42389}" dt="2020-01-07T17:02:46.383" v="6303" actId="1036"/>
        <pc:sldMkLst>
          <pc:docMk/>
          <pc:sldMk cId="1576833271" sldId="326"/>
        </pc:sldMkLst>
        <pc:picChg chg="add del mod">
          <ac:chgData name="Adam Goede" userId="1adf03b5-6465-4170-a090-1a3f40b9196d" providerId="ADAL" clId="{0BD1EDBB-BE55-41CC-ACE1-8662BCF42389}" dt="2020-01-06T16:04:09.110" v="1064" actId="478"/>
          <ac:picMkLst>
            <pc:docMk/>
            <pc:sldMk cId="1576833271" sldId="326"/>
            <ac:picMk id="2" creationId="{D67289E2-6139-4314-8123-4CA596426B9A}"/>
          </ac:picMkLst>
        </pc:picChg>
        <pc:picChg chg="add mod">
          <ac:chgData name="Adam Goede" userId="1adf03b5-6465-4170-a090-1a3f40b9196d" providerId="ADAL" clId="{0BD1EDBB-BE55-41CC-ACE1-8662BCF42389}" dt="2020-01-07T17:02:46.383" v="6303" actId="1036"/>
          <ac:picMkLst>
            <pc:docMk/>
            <pc:sldMk cId="1576833271" sldId="326"/>
            <ac:picMk id="3" creationId="{1EBFC46F-F73B-4C7D-A3A5-41A0FCAF851C}"/>
          </ac:picMkLst>
        </pc:picChg>
        <pc:picChg chg="del">
          <ac:chgData name="Adam Goede" userId="1adf03b5-6465-4170-a090-1a3f40b9196d" providerId="ADAL" clId="{0BD1EDBB-BE55-41CC-ACE1-8662BCF42389}" dt="2020-01-06T15:55:52.797" v="1008" actId="478"/>
          <ac:picMkLst>
            <pc:docMk/>
            <pc:sldMk cId="1576833271" sldId="326"/>
            <ac:picMk id="4" creationId="{951EEF78-1CC9-4550-8AB9-323BE1B77FE4}"/>
          </ac:picMkLst>
        </pc:picChg>
      </pc:sldChg>
      <pc:sldChg chg="addSp modSp modNotes modNotesTx">
        <pc:chgData name="Adam Goede" userId="1adf03b5-6465-4170-a090-1a3f40b9196d" providerId="ADAL" clId="{0BD1EDBB-BE55-41CC-ACE1-8662BCF42389}" dt="2020-01-07T16:49:23.588" v="6092" actId="20577"/>
        <pc:sldMkLst>
          <pc:docMk/>
          <pc:sldMk cId="2941202664" sldId="328"/>
        </pc:sldMkLst>
        <pc:spChg chg="mod">
          <ac:chgData name="Adam Goede" userId="1adf03b5-6465-4170-a090-1a3f40b9196d" providerId="ADAL" clId="{0BD1EDBB-BE55-41CC-ACE1-8662BCF42389}" dt="2020-01-06T20:47:56.164" v="3574" actId="20577"/>
          <ac:spMkLst>
            <pc:docMk/>
            <pc:sldMk cId="2941202664" sldId="328"/>
            <ac:spMk id="39938" creationId="{00000000-0000-0000-0000-000000000000}"/>
          </ac:spMkLst>
        </pc:spChg>
        <pc:picChg chg="add mod">
          <ac:chgData name="Adam Goede" userId="1adf03b5-6465-4170-a090-1a3f40b9196d" providerId="ADAL" clId="{0BD1EDBB-BE55-41CC-ACE1-8662BCF42389}" dt="2020-01-07T16:48:38.868" v="6083" actId="1035"/>
          <ac:picMkLst>
            <pc:docMk/>
            <pc:sldMk cId="2941202664" sldId="328"/>
            <ac:picMk id="2" creationId="{6A9CC34F-0C9B-495E-8836-97EFEEEDFC03}"/>
          </ac:picMkLst>
        </pc:picChg>
        <pc:picChg chg="add mod">
          <ac:chgData name="Adam Goede" userId="1adf03b5-6465-4170-a090-1a3f40b9196d" providerId="ADAL" clId="{0BD1EDBB-BE55-41CC-ACE1-8662BCF42389}" dt="2020-01-07T16:48:42.079" v="6089" actId="1036"/>
          <ac:picMkLst>
            <pc:docMk/>
            <pc:sldMk cId="2941202664" sldId="328"/>
            <ac:picMk id="3" creationId="{647A5CBD-EBF8-4483-B61A-D8BB4A2AACB1}"/>
          </ac:picMkLst>
        </pc:picChg>
      </pc:sldChg>
      <pc:sldChg chg="del">
        <pc:chgData name="Adam Goede" userId="1adf03b5-6465-4170-a090-1a3f40b9196d" providerId="ADAL" clId="{0BD1EDBB-BE55-41CC-ACE1-8662BCF42389}" dt="2020-01-06T21:12:25.949" v="4643" actId="2696"/>
        <pc:sldMkLst>
          <pc:docMk/>
          <pc:sldMk cId="1113341778" sldId="329"/>
        </pc:sldMkLst>
      </pc:sldChg>
      <pc:sldChg chg="delSp del">
        <pc:chgData name="Adam Goede" userId="1adf03b5-6465-4170-a090-1a3f40b9196d" providerId="ADAL" clId="{0BD1EDBB-BE55-41CC-ACE1-8662BCF42389}" dt="2020-01-06T15:38:21.046" v="910" actId="2696"/>
        <pc:sldMkLst>
          <pc:docMk/>
          <pc:sldMk cId="1636443180" sldId="332"/>
        </pc:sldMkLst>
        <pc:picChg chg="del">
          <ac:chgData name="Adam Goede" userId="1adf03b5-6465-4170-a090-1a3f40b9196d" providerId="ADAL" clId="{0BD1EDBB-BE55-41CC-ACE1-8662BCF42389}" dt="2020-01-06T15:31:45.660" v="888" actId="478"/>
          <ac:picMkLst>
            <pc:docMk/>
            <pc:sldMk cId="1636443180" sldId="332"/>
            <ac:picMk id="3" creationId="{DA93B7C5-F9A8-47DB-8266-7CF234BF3B88}"/>
          </ac:picMkLst>
        </pc:picChg>
      </pc:sldChg>
      <pc:sldChg chg="addSp delSp modSp modNotesTx">
        <pc:chgData name="Adam Goede" userId="1adf03b5-6465-4170-a090-1a3f40b9196d" providerId="ADAL" clId="{0BD1EDBB-BE55-41CC-ACE1-8662BCF42389}" dt="2020-01-07T17:02:37.039" v="6297" actId="1036"/>
        <pc:sldMkLst>
          <pc:docMk/>
          <pc:sldMk cId="4119944809" sldId="333"/>
        </pc:sldMkLst>
        <pc:spChg chg="mod">
          <ac:chgData name="Adam Goede" userId="1adf03b5-6465-4170-a090-1a3f40b9196d" providerId="ADAL" clId="{0BD1EDBB-BE55-41CC-ACE1-8662BCF42389}" dt="2020-01-06T15:40:05.493" v="949" actId="14100"/>
          <ac:spMkLst>
            <pc:docMk/>
            <pc:sldMk cId="4119944809" sldId="333"/>
            <ac:spMk id="27650" creationId="{00000000-0000-0000-0000-000000000000}"/>
          </ac:spMkLst>
        </pc:spChg>
        <pc:picChg chg="del mod">
          <ac:chgData name="Adam Goede" userId="1adf03b5-6465-4170-a090-1a3f40b9196d" providerId="ADAL" clId="{0BD1EDBB-BE55-41CC-ACE1-8662BCF42389}" dt="2020-01-06T15:32:06.926" v="890" actId="478"/>
          <ac:picMkLst>
            <pc:docMk/>
            <pc:sldMk cId="4119944809" sldId="333"/>
            <ac:picMk id="2" creationId="{2612350E-F40E-4C4A-965C-6D541A756FE0}"/>
          </ac:picMkLst>
        </pc:picChg>
        <pc:picChg chg="add mod">
          <ac:chgData name="Adam Goede" userId="1adf03b5-6465-4170-a090-1a3f40b9196d" providerId="ADAL" clId="{0BD1EDBB-BE55-41CC-ACE1-8662BCF42389}" dt="2020-01-07T17:02:37.039" v="6297" actId="1036"/>
          <ac:picMkLst>
            <pc:docMk/>
            <pc:sldMk cId="4119944809" sldId="333"/>
            <ac:picMk id="3" creationId="{FD5F61FF-B26F-44E1-A115-FC3E424AFFAE}"/>
          </ac:picMkLst>
        </pc:picChg>
      </pc:sldChg>
      <pc:sldChg chg="del ord">
        <pc:chgData name="Adam Goede" userId="1adf03b5-6465-4170-a090-1a3f40b9196d" providerId="ADAL" clId="{0BD1EDBB-BE55-41CC-ACE1-8662BCF42389}" dt="2020-01-06T19:01:57.883" v="2052" actId="2696"/>
        <pc:sldMkLst>
          <pc:docMk/>
          <pc:sldMk cId="2730501726" sldId="334"/>
        </pc:sldMkLst>
      </pc:sldChg>
      <pc:sldChg chg="delSp modSp del modNotesTx">
        <pc:chgData name="Adam Goede" userId="1adf03b5-6465-4170-a090-1a3f40b9196d" providerId="ADAL" clId="{0BD1EDBB-BE55-41CC-ACE1-8662BCF42389}" dt="2020-01-06T20:38:43.158" v="3326" actId="2696"/>
        <pc:sldMkLst>
          <pc:docMk/>
          <pc:sldMk cId="1799984268" sldId="335"/>
        </pc:sldMkLst>
        <pc:spChg chg="mod">
          <ac:chgData name="Adam Goede" userId="1adf03b5-6465-4170-a090-1a3f40b9196d" providerId="ADAL" clId="{0BD1EDBB-BE55-41CC-ACE1-8662BCF42389}" dt="2020-01-06T20:38:29.062" v="3325"/>
          <ac:spMkLst>
            <pc:docMk/>
            <pc:sldMk cId="1799984268" sldId="335"/>
            <ac:spMk id="39938" creationId="{00000000-0000-0000-0000-000000000000}"/>
          </ac:spMkLst>
        </pc:spChg>
        <pc:picChg chg="del">
          <ac:chgData name="Adam Goede" userId="1adf03b5-6465-4170-a090-1a3f40b9196d" providerId="ADAL" clId="{0BD1EDBB-BE55-41CC-ACE1-8662BCF42389}" dt="2020-01-06T20:38:03.268" v="3322" actId="478"/>
          <ac:picMkLst>
            <pc:docMk/>
            <pc:sldMk cId="1799984268" sldId="335"/>
            <ac:picMk id="2" creationId="{9C3FED4F-2710-43E6-AC65-00E79C14BACC}"/>
          </ac:picMkLst>
        </pc:picChg>
      </pc:sldChg>
      <pc:sldChg chg="modSp modNotesTx">
        <pc:chgData name="Adam Goede" userId="1adf03b5-6465-4170-a090-1a3f40b9196d" providerId="ADAL" clId="{0BD1EDBB-BE55-41CC-ACE1-8662BCF42389}" dt="2020-01-07T16:52:31.106" v="6129" actId="20577"/>
        <pc:sldMkLst>
          <pc:docMk/>
          <pc:sldMk cId="280045072" sldId="336"/>
        </pc:sldMkLst>
        <pc:spChg chg="mod">
          <ac:chgData name="Adam Goede" userId="1adf03b5-6465-4170-a090-1a3f40b9196d" providerId="ADAL" clId="{0BD1EDBB-BE55-41CC-ACE1-8662BCF42389}" dt="2020-01-07T16:52:31.106" v="6129" actId="20577"/>
          <ac:spMkLst>
            <pc:docMk/>
            <pc:sldMk cId="280045072" sldId="336"/>
            <ac:spMk id="39938" creationId="{00000000-0000-0000-0000-000000000000}"/>
          </ac:spMkLst>
        </pc:spChg>
      </pc:sldChg>
      <pc:sldChg chg="addSp delSp modSp ord modNotesTx">
        <pc:chgData name="Adam Goede" userId="1adf03b5-6465-4170-a090-1a3f40b9196d" providerId="ADAL" clId="{0BD1EDBB-BE55-41CC-ACE1-8662BCF42389}" dt="2020-01-07T17:01:16.810" v="6292" actId="1038"/>
        <pc:sldMkLst>
          <pc:docMk/>
          <pc:sldMk cId="3160400946" sldId="337"/>
        </pc:sldMkLst>
        <pc:spChg chg="mod">
          <ac:chgData name="Adam Goede" userId="1adf03b5-6465-4170-a090-1a3f40b9196d" providerId="ADAL" clId="{0BD1EDBB-BE55-41CC-ACE1-8662BCF42389}" dt="2020-01-07T16:54:54.404" v="6152" actId="20577"/>
          <ac:spMkLst>
            <pc:docMk/>
            <pc:sldMk cId="3160400946" sldId="337"/>
            <ac:spMk id="54274" creationId="{00000000-0000-0000-0000-000000000000}"/>
          </ac:spMkLst>
        </pc:spChg>
        <pc:picChg chg="add mod">
          <ac:chgData name="Adam Goede" userId="1adf03b5-6465-4170-a090-1a3f40b9196d" providerId="ADAL" clId="{0BD1EDBB-BE55-41CC-ACE1-8662BCF42389}" dt="2020-01-07T17:01:16.810" v="6292" actId="1038"/>
          <ac:picMkLst>
            <pc:docMk/>
            <pc:sldMk cId="3160400946" sldId="337"/>
            <ac:picMk id="2" creationId="{FB754B58-D6C4-429F-915B-19E94DFE7355}"/>
          </ac:picMkLst>
        </pc:picChg>
        <pc:picChg chg="del">
          <ac:chgData name="Adam Goede" userId="1adf03b5-6465-4170-a090-1a3f40b9196d" providerId="ADAL" clId="{0BD1EDBB-BE55-41CC-ACE1-8662BCF42389}" dt="2020-01-07T16:12:17.861" v="5609" actId="478"/>
          <ac:picMkLst>
            <pc:docMk/>
            <pc:sldMk cId="3160400946" sldId="337"/>
            <ac:picMk id="3" creationId="{33C8D9DF-148F-4329-99BB-40831E8A5AE8}"/>
          </ac:picMkLst>
        </pc:picChg>
      </pc:sldChg>
      <pc:sldChg chg="del ord">
        <pc:chgData name="Adam Goede" userId="1adf03b5-6465-4170-a090-1a3f40b9196d" providerId="ADAL" clId="{0BD1EDBB-BE55-41CC-ACE1-8662BCF42389}" dt="2020-01-07T16:12:13.894" v="5608" actId="2696"/>
        <pc:sldMkLst>
          <pc:docMk/>
          <pc:sldMk cId="2241135693" sldId="338"/>
        </pc:sldMkLst>
      </pc:sldChg>
      <pc:sldChg chg="addSp delSp modSp add">
        <pc:chgData name="Adam Goede" userId="1adf03b5-6465-4170-a090-1a3f40b9196d" providerId="ADAL" clId="{0BD1EDBB-BE55-41CC-ACE1-8662BCF42389}" dt="2020-01-06T19:13:06.683" v="2524" actId="1036"/>
        <pc:sldMkLst>
          <pc:docMk/>
          <pc:sldMk cId="1521945747" sldId="339"/>
        </pc:sldMkLst>
        <pc:spChg chg="del">
          <ac:chgData name="Adam Goede" userId="1adf03b5-6465-4170-a090-1a3f40b9196d" providerId="ADAL" clId="{0BD1EDBB-BE55-41CC-ACE1-8662BCF42389}" dt="2020-01-06T19:08:27.951" v="2126" actId="478"/>
          <ac:spMkLst>
            <pc:docMk/>
            <pc:sldMk cId="1521945747" sldId="339"/>
            <ac:spMk id="7" creationId="{00000000-0000-0000-0000-000000000000}"/>
          </ac:spMkLst>
        </pc:spChg>
        <pc:spChg chg="mod">
          <ac:chgData name="Adam Goede" userId="1adf03b5-6465-4170-a090-1a3f40b9196d" providerId="ADAL" clId="{0BD1EDBB-BE55-41CC-ACE1-8662BCF42389}" dt="2020-01-06T19:13:06.683" v="2524" actId="1036"/>
          <ac:spMkLst>
            <pc:docMk/>
            <pc:sldMk cId="1521945747" sldId="339"/>
            <ac:spMk id="19458" creationId="{00000000-0000-0000-0000-000000000000}"/>
          </ac:spMkLst>
        </pc:spChg>
        <pc:picChg chg="add mod modCrop">
          <ac:chgData name="Adam Goede" userId="1adf03b5-6465-4170-a090-1a3f40b9196d" providerId="ADAL" clId="{0BD1EDBB-BE55-41CC-ACE1-8662BCF42389}" dt="2020-01-06T19:08:40.469" v="2157" actId="1035"/>
          <ac:picMkLst>
            <pc:docMk/>
            <pc:sldMk cId="1521945747" sldId="339"/>
            <ac:picMk id="2" creationId="{87243072-A5B1-4D77-89B9-9E0FE8C08CBA}"/>
          </ac:picMkLst>
        </pc:picChg>
        <pc:cxnChg chg="mod">
          <ac:chgData name="Adam Goede" userId="1adf03b5-6465-4170-a090-1a3f40b9196d" providerId="ADAL" clId="{0BD1EDBB-BE55-41CC-ACE1-8662BCF42389}" dt="2020-01-06T19:08:35.200" v="2127" actId="14100"/>
          <ac:cxnSpMkLst>
            <pc:docMk/>
            <pc:sldMk cId="1521945747" sldId="339"/>
            <ac:cxnSpMk id="11" creationId="{00000000-0000-0000-0000-000000000000}"/>
          </ac:cxnSpMkLst>
        </pc:cxnChg>
      </pc:sldChg>
      <pc:sldChg chg="addSp modSp add">
        <pc:chgData name="Adam Goede" userId="1adf03b5-6465-4170-a090-1a3f40b9196d" providerId="ADAL" clId="{0BD1EDBB-BE55-41CC-ACE1-8662BCF42389}" dt="2020-01-07T16:59:37.589" v="6231" actId="1076"/>
        <pc:sldMkLst>
          <pc:docMk/>
          <pc:sldMk cId="966010438" sldId="340"/>
        </pc:sldMkLst>
        <pc:spChg chg="mod">
          <ac:chgData name="Adam Goede" userId="1adf03b5-6465-4170-a090-1a3f40b9196d" providerId="ADAL" clId="{0BD1EDBB-BE55-41CC-ACE1-8662BCF42389}" dt="2020-01-06T20:30:26.949" v="3278" actId="20577"/>
          <ac:spMkLst>
            <pc:docMk/>
            <pc:sldMk cId="966010438" sldId="340"/>
            <ac:spMk id="7170" creationId="{00000000-0000-0000-0000-000000000000}"/>
          </ac:spMkLst>
        </pc:spChg>
        <pc:picChg chg="add mod">
          <ac:chgData name="Adam Goede" userId="1adf03b5-6465-4170-a090-1a3f40b9196d" providerId="ADAL" clId="{0BD1EDBB-BE55-41CC-ACE1-8662BCF42389}" dt="2020-01-07T16:59:37.589" v="6231" actId="1076"/>
          <ac:picMkLst>
            <pc:docMk/>
            <pc:sldMk cId="966010438" sldId="340"/>
            <ac:picMk id="2" creationId="{3FDAB165-2BCE-4240-8D06-CB18423C74FF}"/>
          </ac:picMkLst>
        </pc:picChg>
      </pc:sldChg>
      <pc:sldChg chg="addSp modSp add modNotes modNotesTx">
        <pc:chgData name="Adam Goede" userId="1adf03b5-6465-4170-a090-1a3f40b9196d" providerId="ADAL" clId="{0BD1EDBB-BE55-41CC-ACE1-8662BCF42389}" dt="2020-01-07T16:51:27.536" v="6100" actId="20577"/>
        <pc:sldMkLst>
          <pc:docMk/>
          <pc:sldMk cId="1016616625" sldId="341"/>
        </pc:sldMkLst>
        <pc:spChg chg="mod">
          <ac:chgData name="Adam Goede" userId="1adf03b5-6465-4170-a090-1a3f40b9196d" providerId="ADAL" clId="{0BD1EDBB-BE55-41CC-ACE1-8662BCF42389}" dt="2020-01-06T20:45:54.168" v="3535" actId="20577"/>
          <ac:spMkLst>
            <pc:docMk/>
            <pc:sldMk cId="1016616625" sldId="341"/>
            <ac:spMk id="39938" creationId="{00000000-0000-0000-0000-000000000000}"/>
          </ac:spMkLst>
        </pc:spChg>
        <pc:picChg chg="add mod">
          <ac:chgData name="Adam Goede" userId="1adf03b5-6465-4170-a090-1a3f40b9196d" providerId="ADAL" clId="{0BD1EDBB-BE55-41CC-ACE1-8662BCF42389}" dt="2020-01-06T21:08:52.602" v="4580" actId="1076"/>
          <ac:picMkLst>
            <pc:docMk/>
            <pc:sldMk cId="1016616625" sldId="341"/>
            <ac:picMk id="2" creationId="{0EA9BA01-20B0-4E3A-A778-BB858D6F8E04}"/>
          </ac:picMkLst>
        </pc:picChg>
      </pc:sldChg>
      <pc:sldChg chg="addSp modSp add modNotesTx">
        <pc:chgData name="Adam Goede" userId="1adf03b5-6465-4170-a090-1a3f40b9196d" providerId="ADAL" clId="{0BD1EDBB-BE55-41CC-ACE1-8662BCF42389}" dt="2020-01-06T21:29:56.807" v="5272" actId="6549"/>
        <pc:sldMkLst>
          <pc:docMk/>
          <pc:sldMk cId="1372846882" sldId="342"/>
        </pc:sldMkLst>
        <pc:spChg chg="mod">
          <ac:chgData name="Adam Goede" userId="1adf03b5-6465-4170-a090-1a3f40b9196d" providerId="ADAL" clId="{0BD1EDBB-BE55-41CC-ACE1-8662BCF42389}" dt="2020-01-06T21:28:26.308" v="5261" actId="6549"/>
          <ac:spMkLst>
            <pc:docMk/>
            <pc:sldMk cId="1372846882" sldId="342"/>
            <ac:spMk id="54274" creationId="{00000000-0000-0000-0000-000000000000}"/>
          </ac:spMkLst>
        </pc:spChg>
        <pc:picChg chg="add mod">
          <ac:chgData name="Adam Goede" userId="1adf03b5-6465-4170-a090-1a3f40b9196d" providerId="ADAL" clId="{0BD1EDBB-BE55-41CC-ACE1-8662BCF42389}" dt="2020-01-06T21:29:31.830" v="5265" actId="1076"/>
          <ac:picMkLst>
            <pc:docMk/>
            <pc:sldMk cId="1372846882" sldId="342"/>
            <ac:picMk id="2" creationId="{5EE4B88C-F0BF-4372-B9FD-03446C3E9E66}"/>
          </ac:picMkLst>
        </pc:picChg>
      </pc:sldChg>
      <pc:sldChg chg="modSp add ord">
        <pc:chgData name="Adam Goede" userId="1adf03b5-6465-4170-a090-1a3f40b9196d" providerId="ADAL" clId="{0BD1EDBB-BE55-41CC-ACE1-8662BCF42389}" dt="2020-01-07T16:54:45.119" v="6151" actId="20577"/>
        <pc:sldMkLst>
          <pc:docMk/>
          <pc:sldMk cId="3798359261" sldId="343"/>
        </pc:sldMkLst>
        <pc:spChg chg="mod">
          <ac:chgData name="Adam Goede" userId="1adf03b5-6465-4170-a090-1a3f40b9196d" providerId="ADAL" clId="{0BD1EDBB-BE55-41CC-ACE1-8662BCF42389}" dt="2020-01-07T16:54:45.119" v="6151" actId="20577"/>
          <ac:spMkLst>
            <pc:docMk/>
            <pc:sldMk cId="3798359261" sldId="343"/>
            <ac:spMk id="54274" creationId="{00000000-0000-0000-0000-000000000000}"/>
          </ac:spMkLst>
        </pc:spChg>
      </pc:sldChg>
      <pc:sldChg chg="modSp add modNotesTx">
        <pc:chgData name="Adam Goede" userId="1adf03b5-6465-4170-a090-1a3f40b9196d" providerId="ADAL" clId="{0BD1EDBB-BE55-41CC-ACE1-8662BCF42389}" dt="2020-01-07T16:47:30.023" v="6078" actId="20577"/>
        <pc:sldMkLst>
          <pc:docMk/>
          <pc:sldMk cId="1733545229" sldId="344"/>
        </pc:sldMkLst>
        <pc:spChg chg="mod">
          <ac:chgData name="Adam Goede" userId="1adf03b5-6465-4170-a090-1a3f40b9196d" providerId="ADAL" clId="{0BD1EDBB-BE55-41CC-ACE1-8662BCF42389}" dt="2020-01-07T16:47:30.023" v="6078" actId="20577"/>
          <ac:spMkLst>
            <pc:docMk/>
            <pc:sldMk cId="1733545229" sldId="344"/>
            <ac:spMk id="19458" creationId="{00000000-0000-0000-0000-000000000000}"/>
          </ac:spMkLst>
        </pc:spChg>
      </pc:sldChg>
    </pc:docChg>
  </pc:docChgLst>
  <pc:docChgLst>
    <pc:chgData name="Adam Goede" userId="1adf03b5-6465-4170-a090-1a3f40b9196d" providerId="ADAL" clId="{D52334E4-EEA2-4260-BB8C-A70BF93051C2}"/>
    <pc:docChg chg="undo custSel addSld delSld modSld sldOrd">
      <pc:chgData name="Adam Goede" userId="1adf03b5-6465-4170-a090-1a3f40b9196d" providerId="ADAL" clId="{D52334E4-EEA2-4260-BB8C-A70BF93051C2}" dt="2022-01-17T21:53:42.410" v="9313" actId="20577"/>
      <pc:docMkLst>
        <pc:docMk/>
      </pc:docMkLst>
      <pc:sldChg chg="addSp delSp modSp mod ord modNotesTx">
        <pc:chgData name="Adam Goede" userId="1adf03b5-6465-4170-a090-1a3f40b9196d" providerId="ADAL" clId="{D52334E4-EEA2-4260-BB8C-A70BF93051C2}" dt="2022-01-17T21:53:42.410" v="9313" actId="20577"/>
        <pc:sldMkLst>
          <pc:docMk/>
          <pc:sldMk cId="0" sldId="263"/>
        </pc:sldMkLst>
        <pc:spChg chg="mod">
          <ac:chgData name="Adam Goede" userId="1adf03b5-6465-4170-a090-1a3f40b9196d" providerId="ADAL" clId="{D52334E4-EEA2-4260-BB8C-A70BF93051C2}" dt="2022-01-17T21:53:42.410" v="9313" actId="20577"/>
          <ac:spMkLst>
            <pc:docMk/>
            <pc:sldMk cId="0" sldId="263"/>
            <ac:spMk id="4098" creationId="{00000000-0000-0000-0000-000000000000}"/>
          </ac:spMkLst>
        </pc:spChg>
        <pc:picChg chg="del">
          <ac:chgData name="Adam Goede" userId="1adf03b5-6465-4170-a090-1a3f40b9196d" providerId="ADAL" clId="{D52334E4-EEA2-4260-BB8C-A70BF93051C2}" dt="2022-01-10T20:35:30.343" v="672" actId="478"/>
          <ac:picMkLst>
            <pc:docMk/>
            <pc:sldMk cId="0" sldId="263"/>
            <ac:picMk id="2" creationId="{C97003E5-42A1-4E79-A85E-F09A32D3503D}"/>
          </ac:picMkLst>
        </pc:picChg>
        <pc:picChg chg="add mod">
          <ac:chgData name="Adam Goede" userId="1adf03b5-6465-4170-a090-1a3f40b9196d" providerId="ADAL" clId="{D52334E4-EEA2-4260-BB8C-A70BF93051C2}" dt="2022-01-14T16:17:10.261" v="8392" actId="14100"/>
          <ac:picMkLst>
            <pc:docMk/>
            <pc:sldMk cId="0" sldId="263"/>
            <ac:picMk id="4" creationId="{66D63248-64EC-4C64-9758-5B15D46EAE05}"/>
          </ac:picMkLst>
        </pc:picChg>
      </pc:sldChg>
      <pc:sldChg chg="addSp delSp modSp mod modNotesTx">
        <pc:chgData name="Adam Goede" userId="1adf03b5-6465-4170-a090-1a3f40b9196d" providerId="ADAL" clId="{D52334E4-EEA2-4260-BB8C-A70BF93051C2}" dt="2022-01-10T20:24:10.127" v="633" actId="20577"/>
        <pc:sldMkLst>
          <pc:docMk/>
          <pc:sldMk cId="0" sldId="277"/>
        </pc:sldMkLst>
        <pc:spChg chg="mod">
          <ac:chgData name="Adam Goede" userId="1adf03b5-6465-4170-a090-1a3f40b9196d" providerId="ADAL" clId="{D52334E4-EEA2-4260-BB8C-A70BF93051C2}" dt="2022-01-10T20:24:10.127" v="633" actId="20577"/>
          <ac:spMkLst>
            <pc:docMk/>
            <pc:sldMk cId="0" sldId="277"/>
            <ac:spMk id="3075" creationId="{00000000-0000-0000-0000-000000000000}"/>
          </ac:spMkLst>
        </pc:spChg>
        <pc:picChg chg="del">
          <ac:chgData name="Adam Goede" userId="1adf03b5-6465-4170-a090-1a3f40b9196d" providerId="ADAL" clId="{D52334E4-EEA2-4260-BB8C-A70BF93051C2}" dt="2022-01-10T20:13:33.402" v="6" actId="478"/>
          <ac:picMkLst>
            <pc:docMk/>
            <pc:sldMk cId="0" sldId="277"/>
            <ac:picMk id="2" creationId="{FD94F780-5C18-4072-A8E6-FB29DA47551A}"/>
          </ac:picMkLst>
        </pc:picChg>
        <pc:picChg chg="add mod">
          <ac:chgData name="Adam Goede" userId="1adf03b5-6465-4170-a090-1a3f40b9196d" providerId="ADAL" clId="{D52334E4-EEA2-4260-BB8C-A70BF93051C2}" dt="2022-01-10T20:14:00.142" v="12" actId="1076"/>
          <ac:picMkLst>
            <pc:docMk/>
            <pc:sldMk cId="0" sldId="277"/>
            <ac:picMk id="4" creationId="{087848C0-1C4B-4C52-B945-FD3228EDD2A3}"/>
          </ac:picMkLst>
        </pc:picChg>
      </pc:sldChg>
      <pc:sldChg chg="addSp delSp modSp mod modNotesTx">
        <pc:chgData name="Adam Goede" userId="1adf03b5-6465-4170-a090-1a3f40b9196d" providerId="ADAL" clId="{D52334E4-EEA2-4260-BB8C-A70BF93051C2}" dt="2022-01-11T17:27:42.777" v="2915" actId="6549"/>
        <pc:sldMkLst>
          <pc:docMk/>
          <pc:sldMk cId="0" sldId="283"/>
        </pc:sldMkLst>
        <pc:spChg chg="mod">
          <ac:chgData name="Adam Goede" userId="1adf03b5-6465-4170-a090-1a3f40b9196d" providerId="ADAL" clId="{D52334E4-EEA2-4260-BB8C-A70BF93051C2}" dt="2022-01-11T17:27:05.168" v="2882" actId="20577"/>
          <ac:spMkLst>
            <pc:docMk/>
            <pc:sldMk cId="0" sldId="283"/>
            <ac:spMk id="7170" creationId="{00000000-0000-0000-0000-000000000000}"/>
          </ac:spMkLst>
        </pc:spChg>
        <pc:picChg chg="del">
          <ac:chgData name="Adam Goede" userId="1adf03b5-6465-4170-a090-1a3f40b9196d" providerId="ADAL" clId="{D52334E4-EEA2-4260-BB8C-A70BF93051C2}" dt="2022-01-11T17:21:41.779" v="2557" actId="478"/>
          <ac:picMkLst>
            <pc:docMk/>
            <pc:sldMk cId="0" sldId="283"/>
            <ac:picMk id="2" creationId="{D9ED08EE-A01A-42DC-8E58-EB24D16568A5}"/>
          </ac:picMkLst>
        </pc:picChg>
        <pc:picChg chg="add mod">
          <ac:chgData name="Adam Goede" userId="1adf03b5-6465-4170-a090-1a3f40b9196d" providerId="ADAL" clId="{D52334E4-EEA2-4260-BB8C-A70BF93051C2}" dt="2022-01-11T17:26:50.446" v="2822" actId="14100"/>
          <ac:picMkLst>
            <pc:docMk/>
            <pc:sldMk cId="0" sldId="283"/>
            <ac:picMk id="4" creationId="{890E8E35-75AC-4BE1-8E41-82A4249D617C}"/>
          </ac:picMkLst>
        </pc:picChg>
      </pc:sldChg>
      <pc:sldChg chg="modSp mod">
        <pc:chgData name="Adam Goede" userId="1adf03b5-6465-4170-a090-1a3f40b9196d" providerId="ADAL" clId="{D52334E4-EEA2-4260-BB8C-A70BF93051C2}" dt="2022-01-14T15:58:55.166" v="8047" actId="20577"/>
        <pc:sldMkLst>
          <pc:docMk/>
          <pc:sldMk cId="0" sldId="286"/>
        </pc:sldMkLst>
        <pc:spChg chg="mod">
          <ac:chgData name="Adam Goede" userId="1adf03b5-6465-4170-a090-1a3f40b9196d" providerId="ADAL" clId="{D52334E4-EEA2-4260-BB8C-A70BF93051C2}" dt="2022-01-14T15:58:16.798" v="8041" actId="20577"/>
          <ac:spMkLst>
            <pc:docMk/>
            <pc:sldMk cId="0" sldId="286"/>
            <ac:spMk id="64515" creationId="{00000000-0000-0000-0000-000000000000}"/>
          </ac:spMkLst>
        </pc:spChg>
        <pc:spChg chg="mod">
          <ac:chgData name="Adam Goede" userId="1adf03b5-6465-4170-a090-1a3f40b9196d" providerId="ADAL" clId="{D52334E4-EEA2-4260-BB8C-A70BF93051C2}" dt="2022-01-14T15:58:55.166" v="8047" actId="20577"/>
          <ac:spMkLst>
            <pc:docMk/>
            <pc:sldMk cId="0" sldId="286"/>
            <ac:spMk id="64516" creationId="{00000000-0000-0000-0000-000000000000}"/>
          </ac:spMkLst>
        </pc:spChg>
      </pc:sldChg>
      <pc:sldChg chg="addSp delSp modSp mod modNotesTx">
        <pc:chgData name="Adam Goede" userId="1adf03b5-6465-4170-a090-1a3f40b9196d" providerId="ADAL" clId="{D52334E4-EEA2-4260-BB8C-A70BF93051C2}" dt="2022-01-14T16:04:00.455" v="8273" actId="5793"/>
        <pc:sldMkLst>
          <pc:docMk/>
          <pc:sldMk cId="0" sldId="287"/>
        </pc:sldMkLst>
        <pc:spChg chg="mod">
          <ac:chgData name="Adam Goede" userId="1adf03b5-6465-4170-a090-1a3f40b9196d" providerId="ADAL" clId="{D52334E4-EEA2-4260-BB8C-A70BF93051C2}" dt="2022-01-14T16:02:51.757" v="8271" actId="1036"/>
          <ac:spMkLst>
            <pc:docMk/>
            <pc:sldMk cId="0" sldId="287"/>
            <ac:spMk id="68610" creationId="{00000000-0000-0000-0000-000000000000}"/>
          </ac:spMkLst>
        </pc:spChg>
        <pc:spChg chg="mod">
          <ac:chgData name="Adam Goede" userId="1adf03b5-6465-4170-a090-1a3f40b9196d" providerId="ADAL" clId="{D52334E4-EEA2-4260-BB8C-A70BF93051C2}" dt="2022-01-14T16:02:51.757" v="8271" actId="1036"/>
          <ac:spMkLst>
            <pc:docMk/>
            <pc:sldMk cId="0" sldId="287"/>
            <ac:spMk id="68611" creationId="{00000000-0000-0000-0000-000000000000}"/>
          </ac:spMkLst>
        </pc:spChg>
        <pc:picChg chg="del">
          <ac:chgData name="Adam Goede" userId="1adf03b5-6465-4170-a090-1a3f40b9196d" providerId="ADAL" clId="{D52334E4-EEA2-4260-BB8C-A70BF93051C2}" dt="2022-01-14T16:02:16.148" v="8222" actId="478"/>
          <ac:picMkLst>
            <pc:docMk/>
            <pc:sldMk cId="0" sldId="287"/>
            <ac:picMk id="3" creationId="{A0063698-5864-49F6-879D-96D35C6149E7}"/>
          </ac:picMkLst>
        </pc:picChg>
        <pc:picChg chg="mod">
          <ac:chgData name="Adam Goede" userId="1adf03b5-6465-4170-a090-1a3f40b9196d" providerId="ADAL" clId="{D52334E4-EEA2-4260-BB8C-A70BF93051C2}" dt="2022-01-14T16:02:51.757" v="8271" actId="1036"/>
          <ac:picMkLst>
            <pc:docMk/>
            <pc:sldMk cId="0" sldId="287"/>
            <ac:picMk id="4" creationId="{805E51D1-72B6-4C51-9418-E77B845AAAC8}"/>
          </ac:picMkLst>
        </pc:picChg>
        <pc:picChg chg="add mod">
          <ac:chgData name="Adam Goede" userId="1adf03b5-6465-4170-a090-1a3f40b9196d" providerId="ADAL" clId="{D52334E4-EEA2-4260-BB8C-A70BF93051C2}" dt="2022-01-14T16:02:36.093" v="8262" actId="1035"/>
          <ac:picMkLst>
            <pc:docMk/>
            <pc:sldMk cId="0" sldId="287"/>
            <ac:picMk id="5" creationId="{13B55C31-3E15-444C-8346-989E0A08DDB7}"/>
          </ac:picMkLst>
        </pc:picChg>
      </pc:sldChg>
      <pc:sldChg chg="addSp delSp modSp mod modNotesTx">
        <pc:chgData name="Adam Goede" userId="1adf03b5-6465-4170-a090-1a3f40b9196d" providerId="ADAL" clId="{D52334E4-EEA2-4260-BB8C-A70BF93051C2}" dt="2022-01-10T21:08:11.120" v="1135" actId="6549"/>
        <pc:sldMkLst>
          <pc:docMk/>
          <pc:sldMk cId="0" sldId="288"/>
        </pc:sldMkLst>
        <pc:spChg chg="mod">
          <ac:chgData name="Adam Goede" userId="1adf03b5-6465-4170-a090-1a3f40b9196d" providerId="ADAL" clId="{D52334E4-EEA2-4260-BB8C-A70BF93051C2}" dt="2022-01-10T20:50:11.532" v="878" actId="20577"/>
          <ac:spMkLst>
            <pc:docMk/>
            <pc:sldMk cId="0" sldId="288"/>
            <ac:spMk id="27650" creationId="{00000000-0000-0000-0000-000000000000}"/>
          </ac:spMkLst>
        </pc:spChg>
        <pc:picChg chg="del">
          <ac:chgData name="Adam Goede" userId="1adf03b5-6465-4170-a090-1a3f40b9196d" providerId="ADAL" clId="{D52334E4-EEA2-4260-BB8C-A70BF93051C2}" dt="2022-01-10T20:49:30.181" v="741" actId="478"/>
          <ac:picMkLst>
            <pc:docMk/>
            <pc:sldMk cId="0" sldId="288"/>
            <ac:picMk id="2" creationId="{9E038D23-D9CE-446E-8A33-FBE4761A699C}"/>
          </ac:picMkLst>
        </pc:picChg>
        <pc:picChg chg="add del mod">
          <ac:chgData name="Adam Goede" userId="1adf03b5-6465-4170-a090-1a3f40b9196d" providerId="ADAL" clId="{D52334E4-EEA2-4260-BB8C-A70BF93051C2}" dt="2022-01-10T21:07:17.701" v="904" actId="478"/>
          <ac:picMkLst>
            <pc:docMk/>
            <pc:sldMk cId="0" sldId="288"/>
            <ac:picMk id="4" creationId="{E2E0AE10-E020-4C57-8235-8F98F5879D48}"/>
          </ac:picMkLst>
        </pc:picChg>
        <pc:picChg chg="add mod">
          <ac:chgData name="Adam Goede" userId="1adf03b5-6465-4170-a090-1a3f40b9196d" providerId="ADAL" clId="{D52334E4-EEA2-4260-BB8C-A70BF93051C2}" dt="2022-01-10T21:07:24.295" v="907" actId="14100"/>
          <ac:picMkLst>
            <pc:docMk/>
            <pc:sldMk cId="0" sldId="288"/>
            <ac:picMk id="7" creationId="{EC636F7B-7503-4BCC-8372-0AF6678D5795}"/>
          </ac:picMkLst>
        </pc:picChg>
      </pc:sldChg>
      <pc:sldChg chg="addSp delSp modSp mod modNotesTx">
        <pc:chgData name="Adam Goede" userId="1adf03b5-6465-4170-a090-1a3f40b9196d" providerId="ADAL" clId="{D52334E4-EEA2-4260-BB8C-A70BF93051C2}" dt="2022-01-11T16:43:35.326" v="1471" actId="6549"/>
        <pc:sldMkLst>
          <pc:docMk/>
          <pc:sldMk cId="0" sldId="289"/>
        </pc:sldMkLst>
        <pc:spChg chg="mod">
          <ac:chgData name="Adam Goede" userId="1adf03b5-6465-4170-a090-1a3f40b9196d" providerId="ADAL" clId="{D52334E4-EEA2-4260-BB8C-A70BF93051C2}" dt="2022-01-10T21:28:25.799" v="1309" actId="20577"/>
          <ac:spMkLst>
            <pc:docMk/>
            <pc:sldMk cId="0" sldId="289"/>
            <ac:spMk id="3" creationId="{02E8FB89-0A1F-4E39-9C0D-07595E4E4CC2}"/>
          </ac:spMkLst>
        </pc:spChg>
        <pc:picChg chg="del">
          <ac:chgData name="Adam Goede" userId="1adf03b5-6465-4170-a090-1a3f40b9196d" providerId="ADAL" clId="{D52334E4-EEA2-4260-BB8C-A70BF93051C2}" dt="2022-01-11T16:42:23.609" v="1310" actId="478"/>
          <ac:picMkLst>
            <pc:docMk/>
            <pc:sldMk cId="0" sldId="289"/>
            <ac:picMk id="2" creationId="{3A41A380-2A3E-4017-A604-8E0789CD160D}"/>
          </ac:picMkLst>
        </pc:picChg>
        <pc:picChg chg="add mod">
          <ac:chgData name="Adam Goede" userId="1adf03b5-6465-4170-a090-1a3f40b9196d" providerId="ADAL" clId="{D52334E4-EEA2-4260-BB8C-A70BF93051C2}" dt="2022-01-11T16:42:31.204" v="1313" actId="14100"/>
          <ac:picMkLst>
            <pc:docMk/>
            <pc:sldMk cId="0" sldId="289"/>
            <ac:picMk id="5" creationId="{736B656F-C6DC-4E2A-B59F-34103F471589}"/>
          </ac:picMkLst>
        </pc:picChg>
      </pc:sldChg>
      <pc:sldChg chg="modSp mod">
        <pc:chgData name="Adam Goede" userId="1adf03b5-6465-4170-a090-1a3f40b9196d" providerId="ADAL" clId="{D52334E4-EEA2-4260-BB8C-A70BF93051C2}" dt="2022-01-14T16:43:04.955" v="8978" actId="20577"/>
        <pc:sldMkLst>
          <pc:docMk/>
          <pc:sldMk cId="0" sldId="294"/>
        </pc:sldMkLst>
        <pc:spChg chg="mod">
          <ac:chgData name="Adam Goede" userId="1adf03b5-6465-4170-a090-1a3f40b9196d" providerId="ADAL" clId="{D52334E4-EEA2-4260-BB8C-A70BF93051C2}" dt="2022-01-14T16:43:04.955" v="8978" actId="20577"/>
          <ac:spMkLst>
            <pc:docMk/>
            <pc:sldMk cId="0" sldId="294"/>
            <ac:spMk id="52226" creationId="{00000000-0000-0000-0000-000000000000}"/>
          </ac:spMkLst>
        </pc:spChg>
      </pc:sldChg>
      <pc:sldChg chg="addSp delSp modSp mod ord">
        <pc:chgData name="Adam Goede" userId="1adf03b5-6465-4170-a090-1a3f40b9196d" providerId="ADAL" clId="{D52334E4-EEA2-4260-BB8C-A70BF93051C2}" dt="2022-01-14T16:41:20.779" v="8858" actId="20577"/>
        <pc:sldMkLst>
          <pc:docMk/>
          <pc:sldMk cId="0" sldId="295"/>
        </pc:sldMkLst>
        <pc:spChg chg="mod">
          <ac:chgData name="Adam Goede" userId="1adf03b5-6465-4170-a090-1a3f40b9196d" providerId="ADAL" clId="{D52334E4-EEA2-4260-BB8C-A70BF93051C2}" dt="2022-01-14T16:41:20.779" v="8858" actId="20577"/>
          <ac:spMkLst>
            <pc:docMk/>
            <pc:sldMk cId="0" sldId="295"/>
            <ac:spMk id="54274" creationId="{00000000-0000-0000-0000-000000000000}"/>
          </ac:spMkLst>
        </pc:spChg>
        <pc:picChg chg="del">
          <ac:chgData name="Adam Goede" userId="1adf03b5-6465-4170-a090-1a3f40b9196d" providerId="ADAL" clId="{D52334E4-EEA2-4260-BB8C-A70BF93051C2}" dt="2022-01-14T15:29:07.344" v="7378" actId="478"/>
          <ac:picMkLst>
            <pc:docMk/>
            <pc:sldMk cId="0" sldId="295"/>
            <ac:picMk id="2" creationId="{E30BB8DE-5BD2-42FD-A3ED-CAAA45C97A3A}"/>
          </ac:picMkLst>
        </pc:picChg>
        <pc:picChg chg="add mod">
          <ac:chgData name="Adam Goede" userId="1adf03b5-6465-4170-a090-1a3f40b9196d" providerId="ADAL" clId="{D52334E4-EEA2-4260-BB8C-A70BF93051C2}" dt="2022-01-14T15:29:16.474" v="7381" actId="14100"/>
          <ac:picMkLst>
            <pc:docMk/>
            <pc:sldMk cId="0" sldId="295"/>
            <ac:picMk id="4" creationId="{2D892BD3-6FDF-453F-8C50-374CF444258A}"/>
          </ac:picMkLst>
        </pc:picChg>
      </pc:sldChg>
      <pc:sldChg chg="modSp mod">
        <pc:chgData name="Adam Goede" userId="1adf03b5-6465-4170-a090-1a3f40b9196d" providerId="ADAL" clId="{D52334E4-EEA2-4260-BB8C-A70BF93051C2}" dt="2022-01-14T15:59:38.792" v="8049" actId="20577"/>
        <pc:sldMkLst>
          <pc:docMk/>
          <pc:sldMk cId="0" sldId="298"/>
        </pc:sldMkLst>
        <pc:spChg chg="mod">
          <ac:chgData name="Adam Goede" userId="1adf03b5-6465-4170-a090-1a3f40b9196d" providerId="ADAL" clId="{D52334E4-EEA2-4260-BB8C-A70BF93051C2}" dt="2022-01-14T15:59:38.792" v="8049" actId="20577"/>
          <ac:spMkLst>
            <pc:docMk/>
            <pc:sldMk cId="0" sldId="298"/>
            <ac:spMk id="66563" creationId="{00000000-0000-0000-0000-000000000000}"/>
          </ac:spMkLst>
        </pc:spChg>
      </pc:sldChg>
      <pc:sldChg chg="addSp modSp mod ord modNotesTx">
        <pc:chgData name="Adam Goede" userId="1adf03b5-6465-4170-a090-1a3f40b9196d" providerId="ADAL" clId="{D52334E4-EEA2-4260-BB8C-A70BF93051C2}" dt="2022-01-14T16:19:23.253" v="8439" actId="14100"/>
        <pc:sldMkLst>
          <pc:docMk/>
          <pc:sldMk cId="0" sldId="309"/>
        </pc:sldMkLst>
        <pc:spChg chg="mod">
          <ac:chgData name="Adam Goede" userId="1adf03b5-6465-4170-a090-1a3f40b9196d" providerId="ADAL" clId="{D52334E4-EEA2-4260-BB8C-A70BF93051C2}" dt="2022-01-14T16:09:13.864" v="8369" actId="20577"/>
          <ac:spMkLst>
            <pc:docMk/>
            <pc:sldMk cId="0" sldId="309"/>
            <ac:spMk id="17410" creationId="{00000000-0000-0000-0000-000000000000}"/>
          </ac:spMkLst>
        </pc:spChg>
        <pc:picChg chg="add mod">
          <ac:chgData name="Adam Goede" userId="1adf03b5-6465-4170-a090-1a3f40b9196d" providerId="ADAL" clId="{D52334E4-EEA2-4260-BB8C-A70BF93051C2}" dt="2022-01-14T16:19:23.253" v="8439" actId="14100"/>
          <ac:picMkLst>
            <pc:docMk/>
            <pc:sldMk cId="0" sldId="309"/>
            <ac:picMk id="3" creationId="{F6B3689B-22B5-4E40-9A6F-592C96694C58}"/>
          </ac:picMkLst>
        </pc:picChg>
      </pc:sldChg>
      <pc:sldChg chg="delSp modSp mod ord modNotesTx">
        <pc:chgData name="Adam Goede" userId="1adf03b5-6465-4170-a090-1a3f40b9196d" providerId="ADAL" clId="{D52334E4-EEA2-4260-BB8C-A70BF93051C2}" dt="2022-01-11T17:17:20.939" v="2543" actId="20577"/>
        <pc:sldMkLst>
          <pc:docMk/>
          <pc:sldMk cId="0" sldId="310"/>
        </pc:sldMkLst>
        <pc:spChg chg="mod">
          <ac:chgData name="Adam Goede" userId="1adf03b5-6465-4170-a090-1a3f40b9196d" providerId="ADAL" clId="{D52334E4-EEA2-4260-BB8C-A70BF93051C2}" dt="2022-01-11T17:17:20.939" v="2543" actId="20577"/>
          <ac:spMkLst>
            <pc:docMk/>
            <pc:sldMk cId="0" sldId="310"/>
            <ac:spMk id="19458" creationId="{00000000-0000-0000-0000-000000000000}"/>
          </ac:spMkLst>
        </pc:spChg>
        <pc:picChg chg="del">
          <ac:chgData name="Adam Goede" userId="1adf03b5-6465-4170-a090-1a3f40b9196d" providerId="ADAL" clId="{D52334E4-EEA2-4260-BB8C-A70BF93051C2}" dt="2022-01-11T16:49:30.238" v="1515" actId="478"/>
          <ac:picMkLst>
            <pc:docMk/>
            <pc:sldMk cId="0" sldId="310"/>
            <ac:picMk id="2" creationId="{26A9F4E5-6790-4720-B8D0-D372096A13AE}"/>
          </ac:picMkLst>
        </pc:picChg>
      </pc:sldChg>
      <pc:sldChg chg="delSp modSp mod modNotesTx">
        <pc:chgData name="Adam Goede" userId="1adf03b5-6465-4170-a090-1a3f40b9196d" providerId="ADAL" clId="{D52334E4-EEA2-4260-BB8C-A70BF93051C2}" dt="2022-01-14T15:03:08.595" v="7356" actId="6549"/>
        <pc:sldMkLst>
          <pc:docMk/>
          <pc:sldMk cId="0" sldId="315"/>
        </pc:sldMkLst>
        <pc:spChg chg="mod">
          <ac:chgData name="Adam Goede" userId="1adf03b5-6465-4170-a090-1a3f40b9196d" providerId="ADAL" clId="{D52334E4-EEA2-4260-BB8C-A70BF93051C2}" dt="2022-01-14T15:00:57.422" v="7338" actId="20577"/>
          <ac:spMkLst>
            <pc:docMk/>
            <pc:sldMk cId="0" sldId="315"/>
            <ac:spMk id="50178" creationId="{00000000-0000-0000-0000-000000000000}"/>
          </ac:spMkLst>
        </pc:spChg>
        <pc:picChg chg="del">
          <ac:chgData name="Adam Goede" userId="1adf03b5-6465-4170-a090-1a3f40b9196d" providerId="ADAL" clId="{D52334E4-EEA2-4260-BB8C-A70BF93051C2}" dt="2022-01-14T14:48:34.104" v="7144" actId="478"/>
          <ac:picMkLst>
            <pc:docMk/>
            <pc:sldMk cId="0" sldId="315"/>
            <ac:picMk id="2" creationId="{D2C982B3-80D0-467D-86F6-119B32596275}"/>
          </ac:picMkLst>
        </pc:picChg>
      </pc:sldChg>
      <pc:sldChg chg="addSp delSp mod modNotesTx">
        <pc:chgData name="Adam Goede" userId="1adf03b5-6465-4170-a090-1a3f40b9196d" providerId="ADAL" clId="{D52334E4-EEA2-4260-BB8C-A70BF93051C2}" dt="2022-01-10T20:12:35.208" v="5" actId="6549"/>
        <pc:sldMkLst>
          <pc:docMk/>
          <pc:sldMk cId="386140852" sldId="323"/>
        </pc:sldMkLst>
        <pc:picChg chg="del">
          <ac:chgData name="Adam Goede" userId="1adf03b5-6465-4170-a090-1a3f40b9196d" providerId="ADAL" clId="{D52334E4-EEA2-4260-BB8C-A70BF93051C2}" dt="2022-01-10T20:10:53.458" v="0" actId="478"/>
          <ac:picMkLst>
            <pc:docMk/>
            <pc:sldMk cId="386140852" sldId="323"/>
            <ac:picMk id="4" creationId="{726C1652-C7FD-4FC2-B01D-928E87A9FFFD}"/>
          </ac:picMkLst>
        </pc:picChg>
        <pc:picChg chg="add">
          <ac:chgData name="Adam Goede" userId="1adf03b5-6465-4170-a090-1a3f40b9196d" providerId="ADAL" clId="{D52334E4-EEA2-4260-BB8C-A70BF93051C2}" dt="2022-01-10T20:10:53.927" v="1" actId="22"/>
          <ac:picMkLst>
            <pc:docMk/>
            <pc:sldMk cId="386140852" sldId="323"/>
            <ac:picMk id="6" creationId="{BB1A9257-212E-468A-82AA-EED2B59C10EA}"/>
          </ac:picMkLst>
        </pc:picChg>
      </pc:sldChg>
      <pc:sldChg chg="delSp modSp mod modNotes modNotesTx">
        <pc:chgData name="Adam Goede" userId="1adf03b5-6465-4170-a090-1a3f40b9196d" providerId="ADAL" clId="{D52334E4-EEA2-4260-BB8C-A70BF93051C2}" dt="2022-01-11T20:39:39.020" v="4530" actId="27636"/>
        <pc:sldMkLst>
          <pc:docMk/>
          <pc:sldMk cId="2941202664" sldId="328"/>
        </pc:sldMkLst>
        <pc:spChg chg="mod">
          <ac:chgData name="Adam Goede" userId="1adf03b5-6465-4170-a090-1a3f40b9196d" providerId="ADAL" clId="{D52334E4-EEA2-4260-BB8C-A70BF93051C2}" dt="2022-01-11T18:05:12.875" v="3601" actId="20577"/>
          <ac:spMkLst>
            <pc:docMk/>
            <pc:sldMk cId="2941202664" sldId="328"/>
            <ac:spMk id="39938" creationId="{00000000-0000-0000-0000-000000000000}"/>
          </ac:spMkLst>
        </pc:spChg>
        <pc:picChg chg="del">
          <ac:chgData name="Adam Goede" userId="1adf03b5-6465-4170-a090-1a3f40b9196d" providerId="ADAL" clId="{D52334E4-EEA2-4260-BB8C-A70BF93051C2}" dt="2022-01-11T17:50:27.094" v="3336" actId="478"/>
          <ac:picMkLst>
            <pc:docMk/>
            <pc:sldMk cId="2941202664" sldId="328"/>
            <ac:picMk id="2" creationId="{182594C4-7382-4F1E-BAB4-A1F535FECBD4}"/>
          </ac:picMkLst>
        </pc:picChg>
      </pc:sldChg>
      <pc:sldChg chg="delSp modSp mod">
        <pc:chgData name="Adam Goede" userId="1adf03b5-6465-4170-a090-1a3f40b9196d" providerId="ADAL" clId="{D52334E4-EEA2-4260-BB8C-A70BF93051C2}" dt="2022-01-11T21:46:18.201" v="6604" actId="20577"/>
        <pc:sldMkLst>
          <pc:docMk/>
          <pc:sldMk cId="280045072" sldId="336"/>
        </pc:sldMkLst>
        <pc:spChg chg="mod">
          <ac:chgData name="Adam Goede" userId="1adf03b5-6465-4170-a090-1a3f40b9196d" providerId="ADAL" clId="{D52334E4-EEA2-4260-BB8C-A70BF93051C2}" dt="2022-01-11T21:46:18.201" v="6604" actId="20577"/>
          <ac:spMkLst>
            <pc:docMk/>
            <pc:sldMk cId="280045072" sldId="336"/>
            <ac:spMk id="39938" creationId="{00000000-0000-0000-0000-000000000000}"/>
          </ac:spMkLst>
        </pc:spChg>
        <pc:picChg chg="del">
          <ac:chgData name="Adam Goede" userId="1adf03b5-6465-4170-a090-1a3f40b9196d" providerId="ADAL" clId="{D52334E4-EEA2-4260-BB8C-A70BF93051C2}" dt="2022-01-11T17:47:31.096" v="3284" actId="478"/>
          <ac:picMkLst>
            <pc:docMk/>
            <pc:sldMk cId="280045072" sldId="336"/>
            <ac:picMk id="2" creationId="{431F364A-6BB4-46AA-B67D-7C27A78CE936}"/>
          </ac:picMkLst>
        </pc:picChg>
      </pc:sldChg>
      <pc:sldChg chg="del">
        <pc:chgData name="Adam Goede" userId="1adf03b5-6465-4170-a090-1a3f40b9196d" providerId="ADAL" clId="{D52334E4-EEA2-4260-BB8C-A70BF93051C2}" dt="2022-01-14T15:53:59.012" v="7814" actId="2696"/>
        <pc:sldMkLst>
          <pc:docMk/>
          <pc:sldMk cId="3160400946" sldId="337"/>
        </pc:sldMkLst>
      </pc:sldChg>
      <pc:sldChg chg="modSp mod modNotesTx">
        <pc:chgData name="Adam Goede" userId="1adf03b5-6465-4170-a090-1a3f40b9196d" providerId="ADAL" clId="{D52334E4-EEA2-4260-BB8C-A70BF93051C2}" dt="2022-01-17T21:48:01.553" v="9293" actId="6549"/>
        <pc:sldMkLst>
          <pc:docMk/>
          <pc:sldMk cId="3798359261" sldId="343"/>
        </pc:sldMkLst>
        <pc:spChg chg="mod">
          <ac:chgData name="Adam Goede" userId="1adf03b5-6465-4170-a090-1a3f40b9196d" providerId="ADAL" clId="{D52334E4-EEA2-4260-BB8C-A70BF93051C2}" dt="2022-01-17T21:48:01.553" v="9293" actId="6549"/>
          <ac:spMkLst>
            <pc:docMk/>
            <pc:sldMk cId="3798359261" sldId="343"/>
            <ac:spMk id="54274" creationId="{00000000-0000-0000-0000-000000000000}"/>
          </ac:spMkLst>
        </pc:spChg>
      </pc:sldChg>
      <pc:sldChg chg="addSp delSp modSp mod ord modNotesTx">
        <pc:chgData name="Adam Goede" userId="1adf03b5-6465-4170-a090-1a3f40b9196d" providerId="ADAL" clId="{D52334E4-EEA2-4260-BB8C-A70BF93051C2}" dt="2022-01-11T17:10:06.434" v="2176" actId="113"/>
        <pc:sldMkLst>
          <pc:docMk/>
          <pc:sldMk cId="1733545229" sldId="344"/>
        </pc:sldMkLst>
        <pc:spChg chg="mod">
          <ac:chgData name="Adam Goede" userId="1adf03b5-6465-4170-a090-1a3f40b9196d" providerId="ADAL" clId="{D52334E4-EEA2-4260-BB8C-A70BF93051C2}" dt="2022-01-11T16:49:49.033" v="1517" actId="6549"/>
          <ac:spMkLst>
            <pc:docMk/>
            <pc:sldMk cId="1733545229" sldId="344"/>
            <ac:spMk id="19458" creationId="{00000000-0000-0000-0000-000000000000}"/>
          </ac:spMkLst>
        </pc:spChg>
        <pc:picChg chg="del mod">
          <ac:chgData name="Adam Goede" userId="1adf03b5-6465-4170-a090-1a3f40b9196d" providerId="ADAL" clId="{D52334E4-EEA2-4260-BB8C-A70BF93051C2}" dt="2022-01-11T16:50:56.035" v="1520" actId="478"/>
          <ac:picMkLst>
            <pc:docMk/>
            <pc:sldMk cId="1733545229" sldId="344"/>
            <ac:picMk id="2" creationId="{E045F730-3172-41DF-BD67-638AB7EB0B86}"/>
          </ac:picMkLst>
        </pc:picChg>
        <pc:picChg chg="add mod modCrop">
          <ac:chgData name="Adam Goede" userId="1adf03b5-6465-4170-a090-1a3f40b9196d" providerId="ADAL" clId="{D52334E4-EEA2-4260-BB8C-A70BF93051C2}" dt="2022-01-11T17:09:30.765" v="2142" actId="732"/>
          <ac:picMkLst>
            <pc:docMk/>
            <pc:sldMk cId="1733545229" sldId="344"/>
            <ac:picMk id="4" creationId="{F2F69869-44CD-463B-9A6B-44DF3663CC5D}"/>
          </ac:picMkLst>
        </pc:picChg>
      </pc:sldChg>
      <pc:sldChg chg="addSp delSp modSp mod modNotesTx">
        <pc:chgData name="Adam Goede" userId="1adf03b5-6465-4170-a090-1a3f40b9196d" providerId="ADAL" clId="{D52334E4-EEA2-4260-BB8C-A70BF93051C2}" dt="2022-01-14T16:18:46.186" v="8438" actId="1036"/>
        <pc:sldMkLst>
          <pc:docMk/>
          <pc:sldMk cId="1677732482" sldId="345"/>
        </pc:sldMkLst>
        <pc:spChg chg="mod">
          <ac:chgData name="Adam Goede" userId="1adf03b5-6465-4170-a090-1a3f40b9196d" providerId="ADAL" clId="{D52334E4-EEA2-4260-BB8C-A70BF93051C2}" dt="2022-01-14T16:18:35.530" v="8407" actId="20577"/>
          <ac:spMkLst>
            <pc:docMk/>
            <pc:sldMk cId="1677732482" sldId="345"/>
            <ac:spMk id="27650" creationId="{00000000-0000-0000-0000-000000000000}"/>
          </ac:spMkLst>
        </pc:spChg>
        <pc:picChg chg="del">
          <ac:chgData name="Adam Goede" userId="1adf03b5-6465-4170-a090-1a3f40b9196d" providerId="ADAL" clId="{D52334E4-EEA2-4260-BB8C-A70BF93051C2}" dt="2022-01-10T21:09:38.636" v="1136" actId="478"/>
          <ac:picMkLst>
            <pc:docMk/>
            <pc:sldMk cId="1677732482" sldId="345"/>
            <ac:picMk id="2" creationId="{EB5020DD-0ED1-4497-87E3-97E1B6A29D69}"/>
          </ac:picMkLst>
        </pc:picChg>
        <pc:picChg chg="add mod">
          <ac:chgData name="Adam Goede" userId="1adf03b5-6465-4170-a090-1a3f40b9196d" providerId="ADAL" clId="{D52334E4-EEA2-4260-BB8C-A70BF93051C2}" dt="2022-01-14T16:18:46.186" v="8438" actId="1036"/>
          <ac:picMkLst>
            <pc:docMk/>
            <pc:sldMk cId="1677732482" sldId="345"/>
            <ac:picMk id="4" creationId="{36B01F97-EF0A-41BE-BEBD-DC936F964094}"/>
          </ac:picMkLst>
        </pc:picChg>
        <pc:picChg chg="add mod">
          <ac:chgData name="Adam Goede" userId="1adf03b5-6465-4170-a090-1a3f40b9196d" providerId="ADAL" clId="{D52334E4-EEA2-4260-BB8C-A70BF93051C2}" dt="2022-01-14T16:18:46.186" v="8438" actId="1036"/>
          <ac:picMkLst>
            <pc:docMk/>
            <pc:sldMk cId="1677732482" sldId="345"/>
            <ac:picMk id="7" creationId="{3A5BFAFD-2D55-4193-B71C-B7839199A766}"/>
          </ac:picMkLst>
        </pc:picChg>
      </pc:sldChg>
      <pc:sldChg chg="addSp delSp modSp mod modNotesTx">
        <pc:chgData name="Adam Goede" userId="1adf03b5-6465-4170-a090-1a3f40b9196d" providerId="ADAL" clId="{D52334E4-EEA2-4260-BB8C-A70BF93051C2}" dt="2022-01-11T17:31:41.546" v="2963" actId="20577"/>
        <pc:sldMkLst>
          <pc:docMk/>
          <pc:sldMk cId="3066815606" sldId="347"/>
        </pc:sldMkLst>
        <pc:spChg chg="mod">
          <ac:chgData name="Adam Goede" userId="1adf03b5-6465-4170-a090-1a3f40b9196d" providerId="ADAL" clId="{D52334E4-EEA2-4260-BB8C-A70BF93051C2}" dt="2022-01-11T17:31:00.400" v="2935" actId="14100"/>
          <ac:spMkLst>
            <pc:docMk/>
            <pc:sldMk cId="3066815606" sldId="347"/>
            <ac:spMk id="7170" creationId="{00000000-0000-0000-0000-000000000000}"/>
          </ac:spMkLst>
        </pc:spChg>
        <pc:picChg chg="del">
          <ac:chgData name="Adam Goede" userId="1adf03b5-6465-4170-a090-1a3f40b9196d" providerId="ADAL" clId="{D52334E4-EEA2-4260-BB8C-A70BF93051C2}" dt="2022-01-11T17:29:18.153" v="2921" actId="478"/>
          <ac:picMkLst>
            <pc:docMk/>
            <pc:sldMk cId="3066815606" sldId="347"/>
            <ac:picMk id="3" creationId="{18DC7ACC-1C61-4F5A-A99F-143FE5D7DDB6}"/>
          </ac:picMkLst>
        </pc:picChg>
        <pc:picChg chg="add mod">
          <ac:chgData name="Adam Goede" userId="1adf03b5-6465-4170-a090-1a3f40b9196d" providerId="ADAL" clId="{D52334E4-EEA2-4260-BB8C-A70BF93051C2}" dt="2022-01-11T17:31:08.119" v="2937" actId="1076"/>
          <ac:picMkLst>
            <pc:docMk/>
            <pc:sldMk cId="3066815606" sldId="347"/>
            <ac:picMk id="4" creationId="{F2A3A2B0-0D03-4AA3-A1AE-5943724C92FF}"/>
          </ac:picMkLst>
        </pc:picChg>
      </pc:sldChg>
      <pc:sldChg chg="addSp delSp modSp mod ord modNotesTx">
        <pc:chgData name="Adam Goede" userId="1adf03b5-6465-4170-a090-1a3f40b9196d" providerId="ADAL" clId="{D52334E4-EEA2-4260-BB8C-A70BF93051C2}" dt="2022-01-11T17:13:55.454" v="2471" actId="14100"/>
        <pc:sldMkLst>
          <pc:docMk/>
          <pc:sldMk cId="2858898806" sldId="348"/>
        </pc:sldMkLst>
        <pc:spChg chg="mod">
          <ac:chgData name="Adam Goede" userId="1adf03b5-6465-4170-a090-1a3f40b9196d" providerId="ADAL" clId="{D52334E4-EEA2-4260-BB8C-A70BF93051C2}" dt="2022-01-11T17:13:50.881" v="2470" actId="20577"/>
          <ac:spMkLst>
            <pc:docMk/>
            <pc:sldMk cId="2858898806" sldId="348"/>
            <ac:spMk id="19458" creationId="{00000000-0000-0000-0000-000000000000}"/>
          </ac:spMkLst>
        </pc:spChg>
        <pc:picChg chg="del">
          <ac:chgData name="Adam Goede" userId="1adf03b5-6465-4170-a090-1a3f40b9196d" providerId="ADAL" clId="{D52334E4-EEA2-4260-BB8C-A70BF93051C2}" dt="2022-01-11T16:51:36.567" v="1521" actId="478"/>
          <ac:picMkLst>
            <pc:docMk/>
            <pc:sldMk cId="2858898806" sldId="348"/>
            <ac:picMk id="2" creationId="{92EC3412-99FA-451F-B1E5-9DAB741CBBA1}"/>
          </ac:picMkLst>
        </pc:picChg>
        <pc:picChg chg="add mod">
          <ac:chgData name="Adam Goede" userId="1adf03b5-6465-4170-a090-1a3f40b9196d" providerId="ADAL" clId="{D52334E4-EEA2-4260-BB8C-A70BF93051C2}" dt="2022-01-11T17:13:55.454" v="2471" actId="14100"/>
          <ac:picMkLst>
            <pc:docMk/>
            <pc:sldMk cId="2858898806" sldId="348"/>
            <ac:picMk id="4" creationId="{9479F6B2-1319-4CB6-A48B-B1BD70D74B29}"/>
          </ac:picMkLst>
        </pc:picChg>
      </pc:sldChg>
      <pc:sldChg chg="delSp modSp del mod ord modNotesTx">
        <pc:chgData name="Adam Goede" userId="1adf03b5-6465-4170-a090-1a3f40b9196d" providerId="ADAL" clId="{D52334E4-EEA2-4260-BB8C-A70BF93051C2}" dt="2022-01-11T17:14:13.243" v="2472" actId="47"/>
        <pc:sldMkLst>
          <pc:docMk/>
          <pc:sldMk cId="2991112388" sldId="349"/>
        </pc:sldMkLst>
        <pc:spChg chg="mod">
          <ac:chgData name="Adam Goede" userId="1adf03b5-6465-4170-a090-1a3f40b9196d" providerId="ADAL" clId="{D52334E4-EEA2-4260-BB8C-A70BF93051C2}" dt="2022-01-11T17:13:16.794" v="2268" actId="21"/>
          <ac:spMkLst>
            <pc:docMk/>
            <pc:sldMk cId="2991112388" sldId="349"/>
            <ac:spMk id="19458" creationId="{00000000-0000-0000-0000-000000000000}"/>
          </ac:spMkLst>
        </pc:spChg>
        <pc:picChg chg="del">
          <ac:chgData name="Adam Goede" userId="1adf03b5-6465-4170-a090-1a3f40b9196d" providerId="ADAL" clId="{D52334E4-EEA2-4260-BB8C-A70BF93051C2}" dt="2022-01-11T16:53:32.310" v="1686" actId="478"/>
          <ac:picMkLst>
            <pc:docMk/>
            <pc:sldMk cId="2991112388" sldId="349"/>
            <ac:picMk id="2" creationId="{AE2B5B1F-3CAF-48C9-BD9E-4F401A9399FF}"/>
          </ac:picMkLst>
        </pc:picChg>
      </pc:sldChg>
      <pc:sldChg chg="del">
        <pc:chgData name="Adam Goede" userId="1adf03b5-6465-4170-a090-1a3f40b9196d" providerId="ADAL" clId="{D52334E4-EEA2-4260-BB8C-A70BF93051C2}" dt="2022-01-11T17:40:09.853" v="2964" actId="47"/>
        <pc:sldMkLst>
          <pc:docMk/>
          <pc:sldMk cId="506784238" sldId="350"/>
        </pc:sldMkLst>
      </pc:sldChg>
      <pc:sldChg chg="addSp delSp modSp mod modNotesTx">
        <pc:chgData name="Adam Goede" userId="1adf03b5-6465-4170-a090-1a3f40b9196d" providerId="ADAL" clId="{D52334E4-EEA2-4260-BB8C-A70BF93051C2}" dt="2022-01-14T17:35:43.183" v="9250" actId="1076"/>
        <pc:sldMkLst>
          <pc:docMk/>
          <pc:sldMk cId="3660549848" sldId="351"/>
        </pc:sldMkLst>
        <pc:spChg chg="mod">
          <ac:chgData name="Adam Goede" userId="1adf03b5-6465-4170-a090-1a3f40b9196d" providerId="ADAL" clId="{D52334E4-EEA2-4260-BB8C-A70BF93051C2}" dt="2022-01-14T16:39:45.296" v="8852" actId="20577"/>
          <ac:spMkLst>
            <pc:docMk/>
            <pc:sldMk cId="3660549848" sldId="351"/>
            <ac:spMk id="39938" creationId="{00000000-0000-0000-0000-000000000000}"/>
          </ac:spMkLst>
        </pc:spChg>
        <pc:picChg chg="del">
          <ac:chgData name="Adam Goede" userId="1adf03b5-6465-4170-a090-1a3f40b9196d" providerId="ADAL" clId="{D52334E4-EEA2-4260-BB8C-A70BF93051C2}" dt="2022-01-11T21:46:58.288" v="6605" actId="478"/>
          <ac:picMkLst>
            <pc:docMk/>
            <pc:sldMk cId="3660549848" sldId="351"/>
            <ac:picMk id="2" creationId="{0F3E8A07-D129-4DAA-A99D-FE46DD527A27}"/>
          </ac:picMkLst>
        </pc:picChg>
        <pc:picChg chg="add del mod">
          <ac:chgData name="Adam Goede" userId="1adf03b5-6465-4170-a090-1a3f40b9196d" providerId="ADAL" clId="{D52334E4-EEA2-4260-BB8C-A70BF93051C2}" dt="2022-01-14T17:33:19.028" v="9233" actId="478"/>
          <ac:picMkLst>
            <pc:docMk/>
            <pc:sldMk cId="3660549848" sldId="351"/>
            <ac:picMk id="3" creationId="{17C733FA-57DE-4940-BAF8-CD51BCCDEEB5}"/>
          </ac:picMkLst>
        </pc:picChg>
        <pc:picChg chg="add mod modCrop">
          <ac:chgData name="Adam Goede" userId="1adf03b5-6465-4170-a090-1a3f40b9196d" providerId="ADAL" clId="{D52334E4-EEA2-4260-BB8C-A70BF93051C2}" dt="2022-01-14T17:35:43.183" v="9250" actId="1076"/>
          <ac:picMkLst>
            <pc:docMk/>
            <pc:sldMk cId="3660549848" sldId="351"/>
            <ac:picMk id="5" creationId="{6E5AA6FE-AB98-4F4E-8B19-73E1DC09ADBD}"/>
          </ac:picMkLst>
        </pc:picChg>
      </pc:sldChg>
      <pc:sldChg chg="modSp mod modNotesTx">
        <pc:chgData name="Adam Goede" userId="1adf03b5-6465-4170-a090-1a3f40b9196d" providerId="ADAL" clId="{D52334E4-EEA2-4260-BB8C-A70BF93051C2}" dt="2022-01-14T17:31:49.175" v="9232" actId="6549"/>
        <pc:sldMkLst>
          <pc:docMk/>
          <pc:sldMk cId="2383665196" sldId="352"/>
        </pc:sldMkLst>
        <pc:spChg chg="mod">
          <ac:chgData name="Adam Goede" userId="1adf03b5-6465-4170-a090-1a3f40b9196d" providerId="ADAL" clId="{D52334E4-EEA2-4260-BB8C-A70BF93051C2}" dt="2022-01-14T17:31:49.175" v="9232" actId="6549"/>
          <ac:spMkLst>
            <pc:docMk/>
            <pc:sldMk cId="2383665196" sldId="352"/>
            <ac:spMk id="66563" creationId="{00000000-0000-0000-0000-000000000000}"/>
          </ac:spMkLst>
        </pc:spChg>
      </pc:sldChg>
      <pc:sldChg chg="addSp modSp add mod modNotesTx">
        <pc:chgData name="Adam Goede" userId="1adf03b5-6465-4170-a090-1a3f40b9196d" providerId="ADAL" clId="{D52334E4-EEA2-4260-BB8C-A70BF93051C2}" dt="2022-01-11T17:18:01.972" v="2545" actId="20577"/>
        <pc:sldMkLst>
          <pc:docMk/>
          <pc:sldMk cId="325693816" sldId="353"/>
        </pc:sldMkLst>
        <pc:spChg chg="mod">
          <ac:chgData name="Adam Goede" userId="1adf03b5-6465-4170-a090-1a3f40b9196d" providerId="ADAL" clId="{D52334E4-EEA2-4260-BB8C-A70BF93051C2}" dt="2022-01-11T17:18:01.972" v="2545" actId="20577"/>
          <ac:spMkLst>
            <pc:docMk/>
            <pc:sldMk cId="325693816" sldId="353"/>
            <ac:spMk id="19458" creationId="{00000000-0000-0000-0000-000000000000}"/>
          </ac:spMkLst>
        </pc:spChg>
        <pc:picChg chg="add mod">
          <ac:chgData name="Adam Goede" userId="1adf03b5-6465-4170-a090-1a3f40b9196d" providerId="ADAL" clId="{D52334E4-EEA2-4260-BB8C-A70BF93051C2}" dt="2022-01-11T17:05:45.356" v="1997" actId="1076"/>
          <ac:picMkLst>
            <pc:docMk/>
            <pc:sldMk cId="325693816" sldId="353"/>
            <ac:picMk id="3" creationId="{E6557AE2-81E1-4E4D-9F8A-EC3B68C79FD3}"/>
          </ac:picMkLst>
        </pc:picChg>
      </pc:sldChg>
      <pc:sldChg chg="addSp delSp modSp add mod modNotes modNotesTx">
        <pc:chgData name="Adam Goede" userId="1adf03b5-6465-4170-a090-1a3f40b9196d" providerId="ADAL" clId="{D52334E4-EEA2-4260-BB8C-A70BF93051C2}" dt="2022-01-14T14:51:22.790" v="7305" actId="27636"/>
        <pc:sldMkLst>
          <pc:docMk/>
          <pc:sldMk cId="1592472545" sldId="354"/>
        </pc:sldMkLst>
        <pc:spChg chg="mod">
          <ac:chgData name="Adam Goede" userId="1adf03b5-6465-4170-a090-1a3f40b9196d" providerId="ADAL" clId="{D52334E4-EEA2-4260-BB8C-A70BF93051C2}" dt="2022-01-11T21:37:30.174" v="5881" actId="20577"/>
          <ac:spMkLst>
            <pc:docMk/>
            <pc:sldMk cId="1592472545" sldId="354"/>
            <ac:spMk id="39938" creationId="{00000000-0000-0000-0000-000000000000}"/>
          </ac:spMkLst>
        </pc:spChg>
        <pc:picChg chg="add del mod">
          <ac:chgData name="Adam Goede" userId="1adf03b5-6465-4170-a090-1a3f40b9196d" providerId="ADAL" clId="{D52334E4-EEA2-4260-BB8C-A70BF93051C2}" dt="2022-01-11T21:08:11.318" v="5378" actId="478"/>
          <ac:picMkLst>
            <pc:docMk/>
            <pc:sldMk cId="1592472545" sldId="354"/>
            <ac:picMk id="3" creationId="{5E6A262C-A7F3-4AA2-83DA-68774AEEB454}"/>
          </ac:picMkLst>
        </pc:picChg>
        <pc:picChg chg="add mod">
          <ac:chgData name="Adam Goede" userId="1adf03b5-6465-4170-a090-1a3f40b9196d" providerId="ADAL" clId="{D52334E4-EEA2-4260-BB8C-A70BF93051C2}" dt="2022-01-11T21:12:16.774" v="5634" actId="14100"/>
          <ac:picMkLst>
            <pc:docMk/>
            <pc:sldMk cId="1592472545" sldId="354"/>
            <ac:picMk id="5" creationId="{8DBECA90-2143-4F5D-9443-48DEF3B9B68C}"/>
          </ac:picMkLst>
        </pc:picChg>
      </pc:sldChg>
      <pc:sldChg chg="addSp modSp add mod modNotes modNotesTx">
        <pc:chgData name="Adam Goede" userId="1adf03b5-6465-4170-a090-1a3f40b9196d" providerId="ADAL" clId="{D52334E4-EEA2-4260-BB8C-A70BF93051C2}" dt="2022-01-14T16:36:07.594" v="8841" actId="6549"/>
        <pc:sldMkLst>
          <pc:docMk/>
          <pc:sldMk cId="180994735" sldId="355"/>
        </pc:sldMkLst>
        <pc:spChg chg="mod">
          <ac:chgData name="Adam Goede" userId="1adf03b5-6465-4170-a090-1a3f40b9196d" providerId="ADAL" clId="{D52334E4-EEA2-4260-BB8C-A70BF93051C2}" dt="2022-01-11T21:01:53.788" v="5223" actId="6549"/>
          <ac:spMkLst>
            <pc:docMk/>
            <pc:sldMk cId="180994735" sldId="355"/>
            <ac:spMk id="39938" creationId="{00000000-0000-0000-0000-000000000000}"/>
          </ac:spMkLst>
        </pc:spChg>
        <pc:picChg chg="add mod">
          <ac:chgData name="Adam Goede" userId="1adf03b5-6465-4170-a090-1a3f40b9196d" providerId="ADAL" clId="{D52334E4-EEA2-4260-BB8C-A70BF93051C2}" dt="2022-01-11T21:02:40.888" v="5226" actId="1076"/>
          <ac:picMkLst>
            <pc:docMk/>
            <pc:sldMk cId="180994735" sldId="355"/>
            <ac:picMk id="3" creationId="{6421E708-3A10-4849-ABFE-87C8279BFF8F}"/>
          </ac:picMkLst>
        </pc:picChg>
      </pc:sldChg>
      <pc:sldChg chg="addSp modSp add mod ord">
        <pc:chgData name="Adam Goede" userId="1adf03b5-6465-4170-a090-1a3f40b9196d" providerId="ADAL" clId="{D52334E4-EEA2-4260-BB8C-A70BF93051C2}" dt="2022-01-14T14:52:29.848" v="7313" actId="1076"/>
        <pc:sldMkLst>
          <pc:docMk/>
          <pc:sldMk cId="2916665488" sldId="356"/>
        </pc:sldMkLst>
        <pc:spChg chg="mod">
          <ac:chgData name="Adam Goede" userId="1adf03b5-6465-4170-a090-1a3f40b9196d" providerId="ADAL" clId="{D52334E4-EEA2-4260-BB8C-A70BF93051C2}" dt="2022-01-14T14:51:27.153" v="7306" actId="6549"/>
          <ac:spMkLst>
            <pc:docMk/>
            <pc:sldMk cId="2916665488" sldId="356"/>
            <ac:spMk id="50178" creationId="{00000000-0000-0000-0000-000000000000}"/>
          </ac:spMkLst>
        </pc:spChg>
        <pc:picChg chg="add mod">
          <ac:chgData name="Adam Goede" userId="1adf03b5-6465-4170-a090-1a3f40b9196d" providerId="ADAL" clId="{D52334E4-EEA2-4260-BB8C-A70BF93051C2}" dt="2022-01-14T14:52:29.848" v="7313" actId="1076"/>
          <ac:picMkLst>
            <pc:docMk/>
            <pc:sldMk cId="2916665488" sldId="356"/>
            <ac:picMk id="3" creationId="{DA77C087-4A13-4CF6-BA02-5CD5D71E921E}"/>
          </ac:picMkLst>
        </pc:picChg>
      </pc:sldChg>
    </pc:docChg>
  </pc:docChgLst>
  <pc:docChgLst>
    <pc:chgData name="Adam Goede" userId="1adf03b5-6465-4170-a090-1a3f40b9196d" providerId="ADAL" clId="{1949FF0B-741A-4835-AEB8-19C826D744C0}"/>
    <pc:docChg chg="custSel modSld">
      <pc:chgData name="Adam Goede" userId="1adf03b5-6465-4170-a090-1a3f40b9196d" providerId="ADAL" clId="{1949FF0B-741A-4835-AEB8-19C826D744C0}" dt="2020-01-29T15:17:50.816" v="147" actId="1592"/>
      <pc:docMkLst>
        <pc:docMk/>
      </pc:docMkLst>
      <pc:sldChg chg="modSp addCm delCm modCm">
        <pc:chgData name="Adam Goede" userId="1adf03b5-6465-4170-a090-1a3f40b9196d" providerId="ADAL" clId="{1949FF0B-741A-4835-AEB8-19C826D744C0}" dt="2020-01-29T15:17:50.816" v="147" actId="1592"/>
        <pc:sldMkLst>
          <pc:docMk/>
          <pc:sldMk cId="0" sldId="295"/>
        </pc:sldMkLst>
        <pc:spChg chg="mod">
          <ac:chgData name="Adam Goede" userId="1adf03b5-6465-4170-a090-1a3f40b9196d" providerId="ADAL" clId="{1949FF0B-741A-4835-AEB8-19C826D744C0}" dt="2020-01-29T15:17:28.946" v="145" actId="6549"/>
          <ac:spMkLst>
            <pc:docMk/>
            <pc:sldMk cId="0" sldId="295"/>
            <ac:spMk id="54274" creationId="{00000000-0000-0000-0000-000000000000}"/>
          </ac:spMkLst>
        </pc:spChg>
      </pc:sldChg>
      <pc:sldChg chg="modSp addCm">
        <pc:chgData name="Adam Goede" userId="1adf03b5-6465-4170-a090-1a3f40b9196d" providerId="ADAL" clId="{1949FF0B-741A-4835-AEB8-19C826D744C0}" dt="2020-01-28T21:55:37.538" v="1" actId="1589"/>
        <pc:sldMkLst>
          <pc:docMk/>
          <pc:sldMk cId="280045072" sldId="336"/>
        </pc:sldMkLst>
        <pc:spChg chg="mod">
          <ac:chgData name="Adam Goede" userId="1adf03b5-6465-4170-a090-1a3f40b9196d" providerId="ADAL" clId="{1949FF0B-741A-4835-AEB8-19C826D744C0}" dt="2020-01-28T21:55:22.021" v="0" actId="6549"/>
          <ac:spMkLst>
            <pc:docMk/>
            <pc:sldMk cId="280045072" sldId="336"/>
            <ac:spMk id="39938" creationId="{00000000-0000-0000-0000-000000000000}"/>
          </ac:spMkLst>
        </pc:spChg>
      </pc:sldChg>
      <pc:sldChg chg="modSp">
        <pc:chgData name="Adam Goede" userId="1adf03b5-6465-4170-a090-1a3f40b9196d" providerId="ADAL" clId="{1949FF0B-741A-4835-AEB8-19C826D744C0}" dt="2020-01-29T15:17:04.335" v="126" actId="20577"/>
        <pc:sldMkLst>
          <pc:docMk/>
          <pc:sldMk cId="966010438" sldId="340"/>
        </pc:sldMkLst>
        <pc:spChg chg="mod">
          <ac:chgData name="Adam Goede" userId="1adf03b5-6465-4170-a090-1a3f40b9196d" providerId="ADAL" clId="{1949FF0B-741A-4835-AEB8-19C826D744C0}" dt="2020-01-29T15:17:04.335" v="126" actId="20577"/>
          <ac:spMkLst>
            <pc:docMk/>
            <pc:sldMk cId="966010438" sldId="340"/>
            <ac:spMk id="7170" creationId="{00000000-0000-0000-0000-000000000000}"/>
          </ac:spMkLst>
        </pc:spChg>
      </pc:sldChg>
    </pc:docChg>
  </pc:docChgLst>
  <pc:docChgLst>
    <pc:chgData name="Adam Goede" userId="1adf03b5-6465-4170-a090-1a3f40b9196d" providerId="ADAL" clId="{995C271D-7D09-41AC-B733-7C38E2152E9D}"/>
    <pc:docChg chg="undo redo custSel addSld delSld modSld sldOrd">
      <pc:chgData name="Adam Goede" userId="1adf03b5-6465-4170-a090-1a3f40b9196d" providerId="ADAL" clId="{995C271D-7D09-41AC-B733-7C38E2152E9D}" dt="2021-01-13T21:23:21.915" v="5933" actId="20577"/>
      <pc:docMkLst>
        <pc:docMk/>
      </pc:docMkLst>
      <pc:sldChg chg="modNotes modNotesTx">
        <pc:chgData name="Adam Goede" userId="1adf03b5-6465-4170-a090-1a3f40b9196d" providerId="ADAL" clId="{995C271D-7D09-41AC-B733-7C38E2152E9D}" dt="2021-01-12T15:15:31.255" v="3938" actId="6549"/>
        <pc:sldMkLst>
          <pc:docMk/>
          <pc:sldMk cId="0" sldId="263"/>
        </pc:sldMkLst>
      </pc:sldChg>
      <pc:sldChg chg="modSp mod delCm">
        <pc:chgData name="Adam Goede" userId="1adf03b5-6465-4170-a090-1a3f40b9196d" providerId="ADAL" clId="{995C271D-7D09-41AC-B733-7C38E2152E9D}" dt="2021-01-12T19:28:26.221" v="4420" actId="1592"/>
        <pc:sldMkLst>
          <pc:docMk/>
          <pc:sldMk cId="0" sldId="277"/>
        </pc:sldMkLst>
        <pc:spChg chg="mod">
          <ac:chgData name="Adam Goede" userId="1adf03b5-6465-4170-a090-1a3f40b9196d" providerId="ADAL" clId="{995C271D-7D09-41AC-B733-7C38E2152E9D}" dt="2021-01-12T19:28:23.195" v="4419" actId="313"/>
          <ac:spMkLst>
            <pc:docMk/>
            <pc:sldMk cId="0" sldId="277"/>
            <ac:spMk id="3075" creationId="{00000000-0000-0000-0000-000000000000}"/>
          </ac:spMkLst>
        </pc:spChg>
        <pc:spChg chg="mod">
          <ac:chgData name="Adam Goede" userId="1adf03b5-6465-4170-a090-1a3f40b9196d" providerId="ADAL" clId="{995C271D-7D09-41AC-B733-7C38E2152E9D}" dt="2021-01-11T21:48:58.044" v="3893" actId="255"/>
          <ac:spMkLst>
            <pc:docMk/>
            <pc:sldMk cId="0" sldId="277"/>
            <ac:spMk id="5122" creationId="{00000000-0000-0000-0000-000000000000}"/>
          </ac:spMkLst>
        </pc:spChg>
      </pc:sldChg>
      <pc:sldChg chg="addSp delSp modSp mod modNotesTx">
        <pc:chgData name="Adam Goede" userId="1adf03b5-6465-4170-a090-1a3f40b9196d" providerId="ADAL" clId="{995C271D-7D09-41AC-B733-7C38E2152E9D}" dt="2021-01-12T20:05:43.832" v="5132" actId="1076"/>
        <pc:sldMkLst>
          <pc:docMk/>
          <pc:sldMk cId="0" sldId="283"/>
        </pc:sldMkLst>
        <pc:spChg chg="mod">
          <ac:chgData name="Adam Goede" userId="1adf03b5-6465-4170-a090-1a3f40b9196d" providerId="ADAL" clId="{995C271D-7D09-41AC-B733-7C38E2152E9D}" dt="2021-01-12T15:19:40.174" v="3967" actId="20577"/>
          <ac:spMkLst>
            <pc:docMk/>
            <pc:sldMk cId="0" sldId="283"/>
            <ac:spMk id="7170" creationId="{00000000-0000-0000-0000-000000000000}"/>
          </ac:spMkLst>
        </pc:spChg>
        <pc:picChg chg="del">
          <ac:chgData name="Adam Goede" userId="1adf03b5-6465-4170-a090-1a3f40b9196d" providerId="ADAL" clId="{995C271D-7D09-41AC-B733-7C38E2152E9D}" dt="2020-12-28T19:29:13.844" v="48" actId="478"/>
          <ac:picMkLst>
            <pc:docMk/>
            <pc:sldMk cId="0" sldId="283"/>
            <ac:picMk id="2" creationId="{6A148989-AF08-4E68-AAC3-99578A2E853B}"/>
          </ac:picMkLst>
        </pc:picChg>
        <pc:picChg chg="add mod modCrop">
          <ac:chgData name="Adam Goede" userId="1adf03b5-6465-4170-a090-1a3f40b9196d" providerId="ADAL" clId="{995C271D-7D09-41AC-B733-7C38E2152E9D}" dt="2021-01-12T20:05:43.832" v="5132" actId="1076"/>
          <ac:picMkLst>
            <pc:docMk/>
            <pc:sldMk cId="0" sldId="283"/>
            <ac:picMk id="2" creationId="{D9ED08EE-A01A-42DC-8E58-EB24D16568A5}"/>
          </ac:picMkLst>
        </pc:picChg>
        <pc:picChg chg="add del mod modCrop">
          <ac:chgData name="Adam Goede" userId="1adf03b5-6465-4170-a090-1a3f40b9196d" providerId="ADAL" clId="{995C271D-7D09-41AC-B733-7C38E2152E9D}" dt="2021-01-12T15:52:54.716" v="4340" actId="478"/>
          <ac:picMkLst>
            <pc:docMk/>
            <pc:sldMk cId="0" sldId="283"/>
            <ac:picMk id="3" creationId="{67A2960E-DA0F-4C15-A11A-DE5EA0F7D97C}"/>
          </ac:picMkLst>
        </pc:picChg>
      </pc:sldChg>
      <pc:sldChg chg="modSp mod">
        <pc:chgData name="Adam Goede" userId="1adf03b5-6465-4170-a090-1a3f40b9196d" providerId="ADAL" clId="{995C271D-7D09-41AC-B733-7C38E2152E9D}" dt="2021-01-11T21:35:55.559" v="3607" actId="6549"/>
        <pc:sldMkLst>
          <pc:docMk/>
          <pc:sldMk cId="0" sldId="286"/>
        </pc:sldMkLst>
        <pc:spChg chg="mod">
          <ac:chgData name="Adam Goede" userId="1adf03b5-6465-4170-a090-1a3f40b9196d" providerId="ADAL" clId="{995C271D-7D09-41AC-B733-7C38E2152E9D}" dt="2021-01-11T21:33:05.576" v="3595" actId="20577"/>
          <ac:spMkLst>
            <pc:docMk/>
            <pc:sldMk cId="0" sldId="286"/>
            <ac:spMk id="64515" creationId="{00000000-0000-0000-0000-000000000000}"/>
          </ac:spMkLst>
        </pc:spChg>
        <pc:spChg chg="mod">
          <ac:chgData name="Adam Goede" userId="1adf03b5-6465-4170-a090-1a3f40b9196d" providerId="ADAL" clId="{995C271D-7D09-41AC-B733-7C38E2152E9D}" dt="2021-01-11T21:35:55.559" v="3607" actId="6549"/>
          <ac:spMkLst>
            <pc:docMk/>
            <pc:sldMk cId="0" sldId="286"/>
            <ac:spMk id="64516" creationId="{00000000-0000-0000-0000-000000000000}"/>
          </ac:spMkLst>
        </pc:spChg>
      </pc:sldChg>
      <pc:sldChg chg="addSp delSp modSp mod modNotes modNotesTx">
        <pc:chgData name="Adam Goede" userId="1adf03b5-6465-4170-a090-1a3f40b9196d" providerId="ADAL" clId="{995C271D-7D09-41AC-B733-7C38E2152E9D}" dt="2021-01-13T21:23:18.429" v="5931" actId="27636"/>
        <pc:sldMkLst>
          <pc:docMk/>
          <pc:sldMk cId="0" sldId="287"/>
        </pc:sldMkLst>
        <pc:picChg chg="add del mod">
          <ac:chgData name="Adam Goede" userId="1adf03b5-6465-4170-a090-1a3f40b9196d" providerId="ADAL" clId="{995C271D-7D09-41AC-B733-7C38E2152E9D}" dt="2021-01-11T21:46:13.779" v="3878" actId="478"/>
          <ac:picMkLst>
            <pc:docMk/>
            <pc:sldMk cId="0" sldId="287"/>
            <ac:picMk id="2" creationId="{54874B50-98A4-4496-B5C2-65A940FF097D}"/>
          </ac:picMkLst>
        </pc:picChg>
        <pc:picChg chg="add mod">
          <ac:chgData name="Adam Goede" userId="1adf03b5-6465-4170-a090-1a3f40b9196d" providerId="ADAL" clId="{995C271D-7D09-41AC-B733-7C38E2152E9D}" dt="2021-01-12T15:54:57.058" v="4347" actId="1038"/>
          <ac:picMkLst>
            <pc:docMk/>
            <pc:sldMk cId="0" sldId="287"/>
            <ac:picMk id="3" creationId="{A0063698-5864-49F6-879D-96D35C6149E7}"/>
          </ac:picMkLst>
        </pc:picChg>
        <pc:picChg chg="del">
          <ac:chgData name="Adam Goede" userId="1adf03b5-6465-4170-a090-1a3f40b9196d" providerId="ADAL" clId="{995C271D-7D09-41AC-B733-7C38E2152E9D}" dt="2021-01-11T21:44:51.760" v="3875" actId="478"/>
          <ac:picMkLst>
            <pc:docMk/>
            <pc:sldMk cId="0" sldId="287"/>
            <ac:picMk id="5" creationId="{8261D45A-33F6-4135-8D83-1C15136B707C}"/>
          </ac:picMkLst>
        </pc:picChg>
      </pc:sldChg>
      <pc:sldChg chg="addSp modSp mod modNotesTx">
        <pc:chgData name="Adam Goede" userId="1adf03b5-6465-4170-a090-1a3f40b9196d" providerId="ADAL" clId="{995C271D-7D09-41AC-B733-7C38E2152E9D}" dt="2021-01-12T20:13:06.474" v="5243" actId="20577"/>
        <pc:sldMkLst>
          <pc:docMk/>
          <pc:sldMk cId="0" sldId="288"/>
        </pc:sldMkLst>
        <pc:spChg chg="mod">
          <ac:chgData name="Adam Goede" userId="1adf03b5-6465-4170-a090-1a3f40b9196d" providerId="ADAL" clId="{995C271D-7D09-41AC-B733-7C38E2152E9D}" dt="2021-01-12T20:04:43.649" v="5129" actId="20577"/>
          <ac:spMkLst>
            <pc:docMk/>
            <pc:sldMk cId="0" sldId="288"/>
            <ac:spMk id="27650" creationId="{00000000-0000-0000-0000-000000000000}"/>
          </ac:spMkLst>
        </pc:spChg>
        <pc:picChg chg="add mod">
          <ac:chgData name="Adam Goede" userId="1adf03b5-6465-4170-a090-1a3f40b9196d" providerId="ADAL" clId="{995C271D-7D09-41AC-B733-7C38E2152E9D}" dt="2021-01-12T20:00:16.679" v="4769" actId="1076"/>
          <ac:picMkLst>
            <pc:docMk/>
            <pc:sldMk cId="0" sldId="288"/>
            <ac:picMk id="2" creationId="{9E038D23-D9CE-446E-8A33-FBE4761A699C}"/>
          </ac:picMkLst>
        </pc:picChg>
      </pc:sldChg>
      <pc:sldChg chg="modSp mod">
        <pc:chgData name="Adam Goede" userId="1adf03b5-6465-4170-a090-1a3f40b9196d" providerId="ADAL" clId="{995C271D-7D09-41AC-B733-7C38E2152E9D}" dt="2021-01-12T20:05:23.663" v="5131" actId="1076"/>
        <pc:sldMkLst>
          <pc:docMk/>
          <pc:sldMk cId="0" sldId="289"/>
        </pc:sldMkLst>
        <pc:spChg chg="mod">
          <ac:chgData name="Adam Goede" userId="1adf03b5-6465-4170-a090-1a3f40b9196d" providerId="ADAL" clId="{995C271D-7D09-41AC-B733-7C38E2152E9D}" dt="2021-01-12T15:16:11.784" v="3951" actId="1036"/>
          <ac:spMkLst>
            <pc:docMk/>
            <pc:sldMk cId="0" sldId="289"/>
            <ac:spMk id="3" creationId="{02E8FB89-0A1F-4E39-9C0D-07595E4E4CC2}"/>
          </ac:spMkLst>
        </pc:spChg>
        <pc:spChg chg="mod">
          <ac:chgData name="Adam Goede" userId="1adf03b5-6465-4170-a090-1a3f40b9196d" providerId="ADAL" clId="{995C271D-7D09-41AC-B733-7C38E2152E9D}" dt="2021-01-12T15:16:11.784" v="3951" actId="1036"/>
          <ac:spMkLst>
            <pc:docMk/>
            <pc:sldMk cId="0" sldId="289"/>
            <ac:spMk id="6146" creationId="{00000000-0000-0000-0000-000000000000}"/>
          </ac:spMkLst>
        </pc:spChg>
        <pc:picChg chg="mod">
          <ac:chgData name="Adam Goede" userId="1adf03b5-6465-4170-a090-1a3f40b9196d" providerId="ADAL" clId="{995C271D-7D09-41AC-B733-7C38E2152E9D}" dt="2021-01-12T20:05:23.663" v="5131" actId="1076"/>
          <ac:picMkLst>
            <pc:docMk/>
            <pc:sldMk cId="0" sldId="289"/>
            <ac:picMk id="2" creationId="{3A41A380-2A3E-4017-A604-8E0789CD160D}"/>
          </ac:picMkLst>
        </pc:picChg>
      </pc:sldChg>
      <pc:sldChg chg="modSp mod ord delCm">
        <pc:chgData name="Adam Goede" userId="1adf03b5-6465-4170-a090-1a3f40b9196d" providerId="ADAL" clId="{995C271D-7D09-41AC-B733-7C38E2152E9D}" dt="2021-01-12T19:29:56.981" v="4422" actId="1592"/>
        <pc:sldMkLst>
          <pc:docMk/>
          <pc:sldMk cId="0" sldId="294"/>
        </pc:sldMkLst>
        <pc:spChg chg="mod">
          <ac:chgData name="Adam Goede" userId="1adf03b5-6465-4170-a090-1a3f40b9196d" providerId="ADAL" clId="{995C271D-7D09-41AC-B733-7C38E2152E9D}" dt="2021-01-08T21:52:51.565" v="2662" actId="20577"/>
          <ac:spMkLst>
            <pc:docMk/>
            <pc:sldMk cId="0" sldId="294"/>
            <ac:spMk id="52226" creationId="{00000000-0000-0000-0000-000000000000}"/>
          </ac:spMkLst>
        </pc:spChg>
      </pc:sldChg>
      <pc:sldChg chg="addSp modSp mod modNotesTx">
        <pc:chgData name="Adam Goede" userId="1adf03b5-6465-4170-a090-1a3f40b9196d" providerId="ADAL" clId="{995C271D-7D09-41AC-B733-7C38E2152E9D}" dt="2021-01-12T20:25:30.623" v="5428" actId="1035"/>
        <pc:sldMkLst>
          <pc:docMk/>
          <pc:sldMk cId="0" sldId="295"/>
        </pc:sldMkLst>
        <pc:spChg chg="mod">
          <ac:chgData name="Adam Goede" userId="1adf03b5-6465-4170-a090-1a3f40b9196d" providerId="ADAL" clId="{995C271D-7D09-41AC-B733-7C38E2152E9D}" dt="2021-01-12T15:45:20.909" v="4316" actId="20577"/>
          <ac:spMkLst>
            <pc:docMk/>
            <pc:sldMk cId="0" sldId="295"/>
            <ac:spMk id="54274" creationId="{00000000-0000-0000-0000-000000000000}"/>
          </ac:spMkLst>
        </pc:spChg>
        <pc:picChg chg="add mod">
          <ac:chgData name="Adam Goede" userId="1adf03b5-6465-4170-a090-1a3f40b9196d" providerId="ADAL" clId="{995C271D-7D09-41AC-B733-7C38E2152E9D}" dt="2021-01-12T20:25:30.623" v="5428" actId="1035"/>
          <ac:picMkLst>
            <pc:docMk/>
            <pc:sldMk cId="0" sldId="295"/>
            <ac:picMk id="2" creationId="{E30BB8DE-5BD2-42FD-A3ED-CAAA45C97A3A}"/>
          </ac:picMkLst>
        </pc:picChg>
      </pc:sldChg>
      <pc:sldChg chg="modNotesTx">
        <pc:chgData name="Adam Goede" userId="1adf03b5-6465-4170-a090-1a3f40b9196d" providerId="ADAL" clId="{995C271D-7D09-41AC-B733-7C38E2152E9D}" dt="2021-01-11T21:37:37.974" v="3609" actId="6549"/>
        <pc:sldMkLst>
          <pc:docMk/>
          <pc:sldMk cId="0" sldId="298"/>
        </pc:sldMkLst>
      </pc:sldChg>
      <pc:sldChg chg="addSp delSp modSp mod modNotesTx">
        <pc:chgData name="Adam Goede" userId="1adf03b5-6465-4170-a090-1a3f40b9196d" providerId="ADAL" clId="{995C271D-7D09-41AC-B733-7C38E2152E9D}" dt="2021-01-12T15:33:14.989" v="3980" actId="20577"/>
        <pc:sldMkLst>
          <pc:docMk/>
          <pc:sldMk cId="0" sldId="309"/>
        </pc:sldMkLst>
        <pc:spChg chg="mod">
          <ac:chgData name="Adam Goede" userId="1adf03b5-6465-4170-a090-1a3f40b9196d" providerId="ADAL" clId="{995C271D-7D09-41AC-B733-7C38E2152E9D}" dt="2021-01-12T15:33:14.989" v="3980" actId="20577"/>
          <ac:spMkLst>
            <pc:docMk/>
            <pc:sldMk cId="0" sldId="309"/>
            <ac:spMk id="17410" creationId="{00000000-0000-0000-0000-000000000000}"/>
          </ac:spMkLst>
        </pc:spChg>
        <pc:picChg chg="add del mod">
          <ac:chgData name="Adam Goede" userId="1adf03b5-6465-4170-a090-1a3f40b9196d" providerId="ADAL" clId="{995C271D-7D09-41AC-B733-7C38E2152E9D}" dt="2020-12-28T20:05:57.181" v="238" actId="478"/>
          <ac:picMkLst>
            <pc:docMk/>
            <pc:sldMk cId="0" sldId="309"/>
            <ac:picMk id="2" creationId="{8E607ECB-7553-4E40-BA28-C2142A8F8EDB}"/>
          </ac:picMkLst>
        </pc:picChg>
        <pc:picChg chg="del">
          <ac:chgData name="Adam Goede" userId="1adf03b5-6465-4170-a090-1a3f40b9196d" providerId="ADAL" clId="{995C271D-7D09-41AC-B733-7C38E2152E9D}" dt="2020-12-28T20:05:29.655" v="230" actId="478"/>
          <ac:picMkLst>
            <pc:docMk/>
            <pc:sldMk cId="0" sldId="309"/>
            <ac:picMk id="3" creationId="{CD0610B8-2478-40E0-8CFC-DC856E0C694A}"/>
          </ac:picMkLst>
        </pc:picChg>
        <pc:picChg chg="add del mod">
          <ac:chgData name="Adam Goede" userId="1adf03b5-6465-4170-a090-1a3f40b9196d" providerId="ADAL" clId="{995C271D-7D09-41AC-B733-7C38E2152E9D}" dt="2020-12-28T20:08:03.370" v="284" actId="478"/>
          <ac:picMkLst>
            <pc:docMk/>
            <pc:sldMk cId="0" sldId="309"/>
            <ac:picMk id="4" creationId="{268863FE-4AFC-48A6-B7B8-67129344E576}"/>
          </ac:picMkLst>
        </pc:picChg>
      </pc:sldChg>
      <pc:sldChg chg="addSp delSp modSp mod modNotesTx">
        <pc:chgData name="Adam Goede" userId="1adf03b5-6465-4170-a090-1a3f40b9196d" providerId="ADAL" clId="{995C271D-7D09-41AC-B733-7C38E2152E9D}" dt="2021-01-12T20:23:41.166" v="5326" actId="1038"/>
        <pc:sldMkLst>
          <pc:docMk/>
          <pc:sldMk cId="0" sldId="310"/>
        </pc:sldMkLst>
        <pc:spChg chg="mod">
          <ac:chgData name="Adam Goede" userId="1adf03b5-6465-4170-a090-1a3f40b9196d" providerId="ADAL" clId="{995C271D-7D09-41AC-B733-7C38E2152E9D}" dt="2020-12-28T21:00:40.125" v="429" actId="21"/>
          <ac:spMkLst>
            <pc:docMk/>
            <pc:sldMk cId="0" sldId="310"/>
            <ac:spMk id="19458" creationId="{00000000-0000-0000-0000-000000000000}"/>
          </ac:spMkLst>
        </pc:spChg>
        <pc:picChg chg="del">
          <ac:chgData name="Adam Goede" userId="1adf03b5-6465-4170-a090-1a3f40b9196d" providerId="ADAL" clId="{995C271D-7D09-41AC-B733-7C38E2152E9D}" dt="2020-12-28T20:18:02.234" v="352" actId="478"/>
          <ac:picMkLst>
            <pc:docMk/>
            <pc:sldMk cId="0" sldId="310"/>
            <ac:picMk id="2" creationId="{04323B0A-D2F6-4B87-A5F2-AC058B9FA8F7}"/>
          </ac:picMkLst>
        </pc:picChg>
        <pc:picChg chg="add mod">
          <ac:chgData name="Adam Goede" userId="1adf03b5-6465-4170-a090-1a3f40b9196d" providerId="ADAL" clId="{995C271D-7D09-41AC-B733-7C38E2152E9D}" dt="2021-01-12T20:23:41.166" v="5326" actId="1038"/>
          <ac:picMkLst>
            <pc:docMk/>
            <pc:sldMk cId="0" sldId="310"/>
            <ac:picMk id="2" creationId="{26A9F4E5-6790-4720-B8D0-D372096A13AE}"/>
          </ac:picMkLst>
        </pc:picChg>
      </pc:sldChg>
      <pc:sldChg chg="addSp modSp mod ord">
        <pc:chgData name="Adam Goede" userId="1adf03b5-6465-4170-a090-1a3f40b9196d" providerId="ADAL" clId="{995C271D-7D09-41AC-B733-7C38E2152E9D}" dt="2021-01-12T20:25:15.357" v="5412" actId="1035"/>
        <pc:sldMkLst>
          <pc:docMk/>
          <pc:sldMk cId="0" sldId="315"/>
        </pc:sldMkLst>
        <pc:spChg chg="mod">
          <ac:chgData name="Adam Goede" userId="1adf03b5-6465-4170-a090-1a3f40b9196d" providerId="ADAL" clId="{995C271D-7D09-41AC-B733-7C38E2152E9D}" dt="2021-01-12T20:10:55.218" v="5226" actId="20577"/>
          <ac:spMkLst>
            <pc:docMk/>
            <pc:sldMk cId="0" sldId="315"/>
            <ac:spMk id="50178" creationId="{00000000-0000-0000-0000-000000000000}"/>
          </ac:spMkLst>
        </pc:spChg>
        <pc:picChg chg="add mod">
          <ac:chgData name="Adam Goede" userId="1adf03b5-6465-4170-a090-1a3f40b9196d" providerId="ADAL" clId="{995C271D-7D09-41AC-B733-7C38E2152E9D}" dt="2021-01-12T20:25:15.357" v="5412" actId="1035"/>
          <ac:picMkLst>
            <pc:docMk/>
            <pc:sldMk cId="0" sldId="315"/>
            <ac:picMk id="2" creationId="{D2C982B3-80D0-467D-86F6-119B32596275}"/>
          </ac:picMkLst>
        </pc:picChg>
      </pc:sldChg>
      <pc:sldChg chg="addSp delSp modSp mod modNotes modNotesTx">
        <pc:chgData name="Adam Goede" userId="1adf03b5-6465-4170-a090-1a3f40b9196d" providerId="ADAL" clId="{995C271D-7D09-41AC-B733-7C38E2152E9D}" dt="2021-01-13T19:19:17.937" v="5454" actId="6549"/>
        <pc:sldMkLst>
          <pc:docMk/>
          <pc:sldMk cId="2941202664" sldId="328"/>
        </pc:sldMkLst>
        <pc:spChg chg="mod">
          <ac:chgData name="Adam Goede" userId="1adf03b5-6465-4170-a090-1a3f40b9196d" providerId="ADAL" clId="{995C271D-7D09-41AC-B733-7C38E2152E9D}" dt="2021-01-12T15:39:13.389" v="4230" actId="20577"/>
          <ac:spMkLst>
            <pc:docMk/>
            <pc:sldMk cId="2941202664" sldId="328"/>
            <ac:spMk id="39938" creationId="{00000000-0000-0000-0000-000000000000}"/>
          </ac:spMkLst>
        </pc:spChg>
        <pc:picChg chg="add mod">
          <ac:chgData name="Adam Goede" userId="1adf03b5-6465-4170-a090-1a3f40b9196d" providerId="ADAL" clId="{995C271D-7D09-41AC-B733-7C38E2152E9D}" dt="2021-01-12T20:24:43.613" v="5387" actId="1035"/>
          <ac:picMkLst>
            <pc:docMk/>
            <pc:sldMk cId="2941202664" sldId="328"/>
            <ac:picMk id="2" creationId="{182594C4-7382-4F1E-BAB4-A1F535FECBD4}"/>
          </ac:picMkLst>
        </pc:picChg>
        <pc:picChg chg="del">
          <ac:chgData name="Adam Goede" userId="1adf03b5-6465-4170-a090-1a3f40b9196d" providerId="ADAL" clId="{995C271D-7D09-41AC-B733-7C38E2152E9D}" dt="2020-12-28T21:59:25.030" v="1218" actId="478"/>
          <ac:picMkLst>
            <pc:docMk/>
            <pc:sldMk cId="2941202664" sldId="328"/>
            <ac:picMk id="2" creationId="{6A9CC34F-0C9B-495E-8836-97EFEEEDFC03}"/>
          </ac:picMkLst>
        </pc:picChg>
        <pc:picChg chg="del">
          <ac:chgData name="Adam Goede" userId="1adf03b5-6465-4170-a090-1a3f40b9196d" providerId="ADAL" clId="{995C271D-7D09-41AC-B733-7C38E2152E9D}" dt="2020-12-28T21:59:24.380" v="1217" actId="478"/>
          <ac:picMkLst>
            <pc:docMk/>
            <pc:sldMk cId="2941202664" sldId="328"/>
            <ac:picMk id="3" creationId="{647A5CBD-EBF8-4483-B61A-D8BB4A2AACB1}"/>
          </ac:picMkLst>
        </pc:picChg>
      </pc:sldChg>
      <pc:sldChg chg="addSp modSp mod modNotesTx">
        <pc:chgData name="Adam Goede" userId="1adf03b5-6465-4170-a090-1a3f40b9196d" providerId="ADAL" clId="{995C271D-7D09-41AC-B733-7C38E2152E9D}" dt="2021-01-12T15:41:28.053" v="4285" actId="20577"/>
        <pc:sldMkLst>
          <pc:docMk/>
          <pc:sldMk cId="280045072" sldId="336"/>
        </pc:sldMkLst>
        <pc:spChg chg="mod">
          <ac:chgData name="Adam Goede" userId="1adf03b5-6465-4170-a090-1a3f40b9196d" providerId="ADAL" clId="{995C271D-7D09-41AC-B733-7C38E2152E9D}" dt="2021-01-12T15:41:28.053" v="4285" actId="20577"/>
          <ac:spMkLst>
            <pc:docMk/>
            <pc:sldMk cId="280045072" sldId="336"/>
            <ac:spMk id="39938" creationId="{00000000-0000-0000-0000-000000000000}"/>
          </ac:spMkLst>
        </pc:spChg>
        <pc:picChg chg="add mod">
          <ac:chgData name="Adam Goede" userId="1adf03b5-6465-4170-a090-1a3f40b9196d" providerId="ADAL" clId="{995C271D-7D09-41AC-B733-7C38E2152E9D}" dt="2021-01-12T15:40:49.871" v="4232" actId="1076"/>
          <ac:picMkLst>
            <pc:docMk/>
            <pc:sldMk cId="280045072" sldId="336"/>
            <ac:picMk id="2" creationId="{431F364A-6BB4-46AA-B67D-7C27A78CE936}"/>
          </ac:picMkLst>
        </pc:picChg>
      </pc:sldChg>
      <pc:sldChg chg="addSp delSp modSp mod modNotesTx">
        <pc:chgData name="Adam Goede" userId="1adf03b5-6465-4170-a090-1a3f40b9196d" providerId="ADAL" clId="{995C271D-7D09-41AC-B733-7C38E2152E9D}" dt="2021-01-12T20:25:39.952" v="5429" actId="1076"/>
        <pc:sldMkLst>
          <pc:docMk/>
          <pc:sldMk cId="3160400946" sldId="337"/>
        </pc:sldMkLst>
        <pc:spChg chg="mod">
          <ac:chgData name="Adam Goede" userId="1adf03b5-6465-4170-a090-1a3f40b9196d" providerId="ADAL" clId="{995C271D-7D09-41AC-B733-7C38E2152E9D}" dt="2021-01-11T21:24:01.608" v="3070" actId="20577"/>
          <ac:spMkLst>
            <pc:docMk/>
            <pc:sldMk cId="3160400946" sldId="337"/>
            <ac:spMk id="54274" creationId="{00000000-0000-0000-0000-000000000000}"/>
          </ac:spMkLst>
        </pc:spChg>
        <pc:picChg chg="del">
          <ac:chgData name="Adam Goede" userId="1adf03b5-6465-4170-a090-1a3f40b9196d" providerId="ADAL" clId="{995C271D-7D09-41AC-B733-7C38E2152E9D}" dt="2021-01-11T21:24:04.090" v="3071" actId="478"/>
          <ac:picMkLst>
            <pc:docMk/>
            <pc:sldMk cId="3160400946" sldId="337"/>
            <ac:picMk id="2" creationId="{FB754B58-D6C4-429F-915B-19E94DFE7355}"/>
          </ac:picMkLst>
        </pc:picChg>
        <pc:picChg chg="add del">
          <ac:chgData name="Adam Goede" userId="1adf03b5-6465-4170-a090-1a3f40b9196d" providerId="ADAL" clId="{995C271D-7D09-41AC-B733-7C38E2152E9D}" dt="2021-01-11T21:26:02.627" v="3073" actId="478"/>
          <ac:picMkLst>
            <pc:docMk/>
            <pc:sldMk cId="3160400946" sldId="337"/>
            <ac:picMk id="3" creationId="{838890CA-1723-4EA9-AEEB-8B15E707B33D}"/>
          </ac:picMkLst>
        </pc:picChg>
        <pc:picChg chg="add mod">
          <ac:chgData name="Adam Goede" userId="1adf03b5-6465-4170-a090-1a3f40b9196d" providerId="ADAL" clId="{995C271D-7D09-41AC-B733-7C38E2152E9D}" dt="2021-01-12T20:25:39.952" v="5429" actId="1076"/>
          <ac:picMkLst>
            <pc:docMk/>
            <pc:sldMk cId="3160400946" sldId="337"/>
            <ac:picMk id="4" creationId="{2B482590-F07D-45BF-A382-9FA402CB747A}"/>
          </ac:picMkLst>
        </pc:picChg>
      </pc:sldChg>
      <pc:sldChg chg="del">
        <pc:chgData name="Adam Goede" userId="1adf03b5-6465-4170-a090-1a3f40b9196d" providerId="ADAL" clId="{995C271D-7D09-41AC-B733-7C38E2152E9D}" dt="2020-12-28T21:22:53.628" v="522" actId="47"/>
        <pc:sldMkLst>
          <pc:docMk/>
          <pc:sldMk cId="1521945747" sldId="339"/>
        </pc:sldMkLst>
      </pc:sldChg>
      <pc:sldChg chg="del">
        <pc:chgData name="Adam Goede" userId="1adf03b5-6465-4170-a090-1a3f40b9196d" providerId="ADAL" clId="{995C271D-7D09-41AC-B733-7C38E2152E9D}" dt="2021-01-08T17:48:41.037" v="1844" actId="2696"/>
        <pc:sldMkLst>
          <pc:docMk/>
          <pc:sldMk cId="1016616625" sldId="341"/>
        </pc:sldMkLst>
      </pc:sldChg>
      <pc:sldChg chg="del">
        <pc:chgData name="Adam Goede" userId="1adf03b5-6465-4170-a090-1a3f40b9196d" providerId="ADAL" clId="{995C271D-7D09-41AC-B733-7C38E2152E9D}" dt="2021-01-08T22:00:14.821" v="2734" actId="47"/>
        <pc:sldMkLst>
          <pc:docMk/>
          <pc:sldMk cId="1372846882" sldId="342"/>
        </pc:sldMkLst>
      </pc:sldChg>
      <pc:sldChg chg="modSp mod modNotesTx">
        <pc:chgData name="Adam Goede" userId="1adf03b5-6465-4170-a090-1a3f40b9196d" providerId="ADAL" clId="{995C271D-7D09-41AC-B733-7C38E2152E9D}" dt="2021-01-11T21:32:08.217" v="3567" actId="20577"/>
        <pc:sldMkLst>
          <pc:docMk/>
          <pc:sldMk cId="3798359261" sldId="343"/>
        </pc:sldMkLst>
        <pc:spChg chg="mod">
          <ac:chgData name="Adam Goede" userId="1adf03b5-6465-4170-a090-1a3f40b9196d" providerId="ADAL" clId="{995C271D-7D09-41AC-B733-7C38E2152E9D}" dt="2021-01-11T21:32:08.217" v="3567" actId="20577"/>
          <ac:spMkLst>
            <pc:docMk/>
            <pc:sldMk cId="3798359261" sldId="343"/>
            <ac:spMk id="54274" creationId="{00000000-0000-0000-0000-000000000000}"/>
          </ac:spMkLst>
        </pc:spChg>
      </pc:sldChg>
      <pc:sldChg chg="addSp modSp mod modNotesTx">
        <pc:chgData name="Adam Goede" userId="1adf03b5-6465-4170-a090-1a3f40b9196d" providerId="ADAL" clId="{995C271D-7D09-41AC-B733-7C38E2152E9D}" dt="2021-01-12T20:23:57.856" v="5343" actId="1036"/>
        <pc:sldMkLst>
          <pc:docMk/>
          <pc:sldMk cId="1733545229" sldId="344"/>
        </pc:sldMkLst>
        <pc:spChg chg="mod">
          <ac:chgData name="Adam Goede" userId="1adf03b5-6465-4170-a090-1a3f40b9196d" providerId="ADAL" clId="{995C271D-7D09-41AC-B733-7C38E2152E9D}" dt="2021-01-12T19:38:49.621" v="4678" actId="1036"/>
          <ac:spMkLst>
            <pc:docMk/>
            <pc:sldMk cId="1733545229" sldId="344"/>
            <ac:spMk id="19458" creationId="{00000000-0000-0000-0000-000000000000}"/>
          </ac:spMkLst>
        </pc:spChg>
        <pc:picChg chg="add mod">
          <ac:chgData name="Adam Goede" userId="1adf03b5-6465-4170-a090-1a3f40b9196d" providerId="ADAL" clId="{995C271D-7D09-41AC-B733-7C38E2152E9D}" dt="2021-01-12T20:23:57.856" v="5343" actId="1036"/>
          <ac:picMkLst>
            <pc:docMk/>
            <pc:sldMk cId="1733545229" sldId="344"/>
            <ac:picMk id="2" creationId="{E045F730-3172-41DF-BD67-638AB7EB0B86}"/>
          </ac:picMkLst>
        </pc:picChg>
      </pc:sldChg>
      <pc:sldChg chg="modSp mod modNotesTx">
        <pc:chgData name="Adam Goede" userId="1adf03b5-6465-4170-a090-1a3f40b9196d" providerId="ADAL" clId="{995C271D-7D09-41AC-B733-7C38E2152E9D}" dt="2021-01-13T21:23:21.915" v="5933" actId="20577"/>
        <pc:sldMkLst>
          <pc:docMk/>
          <pc:sldMk cId="1677732482" sldId="345"/>
        </pc:sldMkLst>
        <pc:spChg chg="mod">
          <ac:chgData name="Adam Goede" userId="1adf03b5-6465-4170-a090-1a3f40b9196d" providerId="ADAL" clId="{995C271D-7D09-41AC-B733-7C38E2152E9D}" dt="2021-01-12T15:13:50.282" v="3936" actId="20577"/>
          <ac:spMkLst>
            <pc:docMk/>
            <pc:sldMk cId="1677732482" sldId="345"/>
            <ac:spMk id="27650" creationId="{00000000-0000-0000-0000-000000000000}"/>
          </ac:spMkLst>
        </pc:spChg>
      </pc:sldChg>
      <pc:sldChg chg="addSp delSp modSp del mod">
        <pc:chgData name="Adam Goede" userId="1adf03b5-6465-4170-a090-1a3f40b9196d" providerId="ADAL" clId="{995C271D-7D09-41AC-B733-7C38E2152E9D}" dt="2020-12-28T19:36:19.054" v="132" actId="47"/>
        <pc:sldMkLst>
          <pc:docMk/>
          <pc:sldMk cId="3201211874" sldId="346"/>
        </pc:sldMkLst>
        <pc:spChg chg="mod">
          <ac:chgData name="Adam Goede" userId="1adf03b5-6465-4170-a090-1a3f40b9196d" providerId="ADAL" clId="{995C271D-7D09-41AC-B733-7C38E2152E9D}" dt="2020-12-28T19:35:27.523" v="127" actId="21"/>
          <ac:spMkLst>
            <pc:docMk/>
            <pc:sldMk cId="3201211874" sldId="346"/>
            <ac:spMk id="7170" creationId="{00000000-0000-0000-0000-000000000000}"/>
          </ac:spMkLst>
        </pc:spChg>
        <pc:picChg chg="add del">
          <ac:chgData name="Adam Goede" userId="1adf03b5-6465-4170-a090-1a3f40b9196d" providerId="ADAL" clId="{995C271D-7D09-41AC-B733-7C38E2152E9D}" dt="2020-12-28T19:35:19.792" v="123" actId="478"/>
          <ac:picMkLst>
            <pc:docMk/>
            <pc:sldMk cId="3201211874" sldId="346"/>
            <ac:picMk id="3" creationId="{A0DE8555-32B5-423F-86A4-F283541472EE}"/>
          </ac:picMkLst>
        </pc:picChg>
      </pc:sldChg>
      <pc:sldChg chg="modSp mod">
        <pc:chgData name="Adam Goede" userId="1adf03b5-6465-4170-a090-1a3f40b9196d" providerId="ADAL" clId="{995C271D-7D09-41AC-B733-7C38E2152E9D}" dt="2021-01-12T20:22:07.542" v="5319" actId="1037"/>
        <pc:sldMkLst>
          <pc:docMk/>
          <pc:sldMk cId="3066815606" sldId="347"/>
        </pc:sldMkLst>
        <pc:spChg chg="mod">
          <ac:chgData name="Adam Goede" userId="1adf03b5-6465-4170-a090-1a3f40b9196d" providerId="ADAL" clId="{995C271D-7D09-41AC-B733-7C38E2152E9D}" dt="2021-01-12T15:20:58.855" v="3970" actId="20577"/>
          <ac:spMkLst>
            <pc:docMk/>
            <pc:sldMk cId="3066815606" sldId="347"/>
            <ac:spMk id="7170" creationId="{00000000-0000-0000-0000-000000000000}"/>
          </ac:spMkLst>
        </pc:spChg>
        <pc:picChg chg="mod">
          <ac:chgData name="Adam Goede" userId="1adf03b5-6465-4170-a090-1a3f40b9196d" providerId="ADAL" clId="{995C271D-7D09-41AC-B733-7C38E2152E9D}" dt="2021-01-12T20:22:07.542" v="5319" actId="1037"/>
          <ac:picMkLst>
            <pc:docMk/>
            <pc:sldMk cId="3066815606" sldId="347"/>
            <ac:picMk id="3" creationId="{18DC7ACC-1C61-4F5A-A99F-143FE5D7DDB6}"/>
          </ac:picMkLst>
        </pc:picChg>
      </pc:sldChg>
      <pc:sldChg chg="addSp modSp add mod modNotesTx">
        <pc:chgData name="Adam Goede" userId="1adf03b5-6465-4170-a090-1a3f40b9196d" providerId="ADAL" clId="{995C271D-7D09-41AC-B733-7C38E2152E9D}" dt="2021-01-12T20:24:11.285" v="5355" actId="1035"/>
        <pc:sldMkLst>
          <pc:docMk/>
          <pc:sldMk cId="2858898806" sldId="348"/>
        </pc:sldMkLst>
        <pc:spChg chg="mod">
          <ac:chgData name="Adam Goede" userId="1adf03b5-6465-4170-a090-1a3f40b9196d" providerId="ADAL" clId="{995C271D-7D09-41AC-B733-7C38E2152E9D}" dt="2021-01-12T19:39:00.356" v="4690" actId="1036"/>
          <ac:spMkLst>
            <pc:docMk/>
            <pc:sldMk cId="2858898806" sldId="348"/>
            <ac:spMk id="19458" creationId="{00000000-0000-0000-0000-000000000000}"/>
          </ac:spMkLst>
        </pc:spChg>
        <pc:picChg chg="add mod">
          <ac:chgData name="Adam Goede" userId="1adf03b5-6465-4170-a090-1a3f40b9196d" providerId="ADAL" clId="{995C271D-7D09-41AC-B733-7C38E2152E9D}" dt="2021-01-12T20:24:11.285" v="5355" actId="1035"/>
          <ac:picMkLst>
            <pc:docMk/>
            <pc:sldMk cId="2858898806" sldId="348"/>
            <ac:picMk id="2" creationId="{92EC3412-99FA-451F-B1E5-9DAB741CBBA1}"/>
          </ac:picMkLst>
        </pc:picChg>
      </pc:sldChg>
      <pc:sldChg chg="addSp modSp add mod modNotesTx">
        <pc:chgData name="Adam Goede" userId="1adf03b5-6465-4170-a090-1a3f40b9196d" providerId="ADAL" clId="{995C271D-7D09-41AC-B733-7C38E2152E9D}" dt="2021-01-12T20:08:15.640" v="5135" actId="1076"/>
        <pc:sldMkLst>
          <pc:docMk/>
          <pc:sldMk cId="2991112388" sldId="349"/>
        </pc:sldMkLst>
        <pc:spChg chg="mod">
          <ac:chgData name="Adam Goede" userId="1adf03b5-6465-4170-a090-1a3f40b9196d" providerId="ADAL" clId="{995C271D-7D09-41AC-B733-7C38E2152E9D}" dt="2020-12-28T21:03:45.772" v="502" actId="6549"/>
          <ac:spMkLst>
            <pc:docMk/>
            <pc:sldMk cId="2991112388" sldId="349"/>
            <ac:spMk id="19458" creationId="{00000000-0000-0000-0000-000000000000}"/>
          </ac:spMkLst>
        </pc:spChg>
        <pc:picChg chg="add mod">
          <ac:chgData name="Adam Goede" userId="1adf03b5-6465-4170-a090-1a3f40b9196d" providerId="ADAL" clId="{995C271D-7D09-41AC-B733-7C38E2152E9D}" dt="2021-01-12T20:08:15.640" v="5135" actId="1076"/>
          <ac:picMkLst>
            <pc:docMk/>
            <pc:sldMk cId="2991112388" sldId="349"/>
            <ac:picMk id="2" creationId="{AE2B5B1F-3CAF-48C9-BD9E-4F401A9399FF}"/>
          </ac:picMkLst>
        </pc:picChg>
      </pc:sldChg>
      <pc:sldChg chg="addSp delSp modSp add mod modNotesTx">
        <pc:chgData name="Adam Goede" userId="1adf03b5-6465-4170-a090-1a3f40b9196d" providerId="ADAL" clId="{995C271D-7D09-41AC-B733-7C38E2152E9D}" dt="2021-01-12T20:24:33.159" v="5371" actId="1036"/>
        <pc:sldMkLst>
          <pc:docMk/>
          <pc:sldMk cId="506784238" sldId="350"/>
        </pc:sldMkLst>
        <pc:spChg chg="mod">
          <ac:chgData name="Adam Goede" userId="1adf03b5-6465-4170-a090-1a3f40b9196d" providerId="ADAL" clId="{995C271D-7D09-41AC-B733-7C38E2152E9D}" dt="2021-01-12T15:36:24.174" v="4063" actId="20577"/>
          <ac:spMkLst>
            <pc:docMk/>
            <pc:sldMk cId="506784238" sldId="350"/>
            <ac:spMk id="19458" creationId="{00000000-0000-0000-0000-000000000000}"/>
          </ac:spMkLst>
        </pc:spChg>
        <pc:picChg chg="del">
          <ac:chgData name="Adam Goede" userId="1adf03b5-6465-4170-a090-1a3f40b9196d" providerId="ADAL" clId="{995C271D-7D09-41AC-B733-7C38E2152E9D}" dt="2020-12-28T21:26:13.470" v="524" actId="478"/>
          <ac:picMkLst>
            <pc:docMk/>
            <pc:sldMk cId="506784238" sldId="350"/>
            <ac:picMk id="2" creationId="{AE2B5B1F-3CAF-48C9-BD9E-4F401A9399FF}"/>
          </ac:picMkLst>
        </pc:picChg>
        <pc:picChg chg="add mod">
          <ac:chgData name="Adam Goede" userId="1adf03b5-6465-4170-a090-1a3f40b9196d" providerId="ADAL" clId="{995C271D-7D09-41AC-B733-7C38E2152E9D}" dt="2021-01-12T20:24:33.159" v="5371" actId="1036"/>
          <ac:picMkLst>
            <pc:docMk/>
            <pc:sldMk cId="506784238" sldId="350"/>
            <ac:picMk id="3" creationId="{EEE638AB-F444-4B75-932E-5F0EBC01DCEB}"/>
          </ac:picMkLst>
        </pc:picChg>
      </pc:sldChg>
      <pc:sldChg chg="addSp modSp add mod delCm modNotesTx">
        <pc:chgData name="Adam Goede" userId="1adf03b5-6465-4170-a090-1a3f40b9196d" providerId="ADAL" clId="{995C271D-7D09-41AC-B733-7C38E2152E9D}" dt="2021-01-12T20:24:58.384" v="5401" actId="1035"/>
        <pc:sldMkLst>
          <pc:docMk/>
          <pc:sldMk cId="3660549848" sldId="351"/>
        </pc:sldMkLst>
        <pc:spChg chg="mod">
          <ac:chgData name="Adam Goede" userId="1adf03b5-6465-4170-a090-1a3f40b9196d" providerId="ADAL" clId="{995C271D-7D09-41AC-B733-7C38E2152E9D}" dt="2021-01-12T19:14:46.167" v="4353" actId="20577"/>
          <ac:spMkLst>
            <pc:docMk/>
            <pc:sldMk cId="3660549848" sldId="351"/>
            <ac:spMk id="39938" creationId="{00000000-0000-0000-0000-000000000000}"/>
          </ac:spMkLst>
        </pc:spChg>
        <pc:picChg chg="add mod">
          <ac:chgData name="Adam Goede" userId="1adf03b5-6465-4170-a090-1a3f40b9196d" providerId="ADAL" clId="{995C271D-7D09-41AC-B733-7C38E2152E9D}" dt="2021-01-12T20:24:58.384" v="5401" actId="1035"/>
          <ac:picMkLst>
            <pc:docMk/>
            <pc:sldMk cId="3660549848" sldId="351"/>
            <ac:picMk id="2" creationId="{0F3E8A07-D129-4DAA-A99D-FE46DD527A27}"/>
          </ac:picMkLst>
        </pc:picChg>
      </pc:sldChg>
      <pc:sldChg chg="modSp add del mod modNotesTx">
        <pc:chgData name="Adam Goede" userId="1adf03b5-6465-4170-a090-1a3f40b9196d" providerId="ADAL" clId="{995C271D-7D09-41AC-B733-7C38E2152E9D}" dt="2021-01-11T21:43:49.262" v="3874" actId="20577"/>
        <pc:sldMkLst>
          <pc:docMk/>
          <pc:sldMk cId="2383665196" sldId="352"/>
        </pc:sldMkLst>
        <pc:spChg chg="mod">
          <ac:chgData name="Adam Goede" userId="1adf03b5-6465-4170-a090-1a3f40b9196d" providerId="ADAL" clId="{995C271D-7D09-41AC-B733-7C38E2152E9D}" dt="2021-01-11T21:42:08.592" v="3807" actId="20577"/>
          <ac:spMkLst>
            <pc:docMk/>
            <pc:sldMk cId="2383665196" sldId="352"/>
            <ac:spMk id="665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4E1D672-5796-49BE-A3B0-A4359C62DBBE}" type="datetimeFigureOut">
              <a:rPr lang="en-US" altLang="en-US"/>
              <a:pPr>
                <a:defRPr/>
              </a:pPr>
              <a:t>1/17/2022</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124B32E-F4B8-4265-ABDA-FA2023B0C5D3}" type="slidenum">
              <a:rPr lang="en-US" altLang="en-US"/>
              <a:pPr>
                <a:defRPr/>
              </a:pPr>
              <a:t>‹#›</a:t>
            </a:fld>
            <a:endParaRPr lang="en-US" altLang="en-US"/>
          </a:p>
        </p:txBody>
      </p:sp>
    </p:spTree>
    <p:extLst>
      <p:ext uri="{BB962C8B-B14F-4D97-AF65-F5344CB8AC3E}">
        <p14:creationId xmlns:p14="http://schemas.microsoft.com/office/powerpoint/2010/main" val="123470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Someone</a:t>
            </a:r>
            <a:r>
              <a:rPr lang="en-US" altLang="en-US" baseline="0" dirty="0">
                <a:ea typeface="ＭＳ Ｐゴシック" panose="020B0600070205080204" pitchFamily="34" charset="-128"/>
              </a:rPr>
              <a:t> at your church may present this PowerPoint using the slides and these notes (it’s also helpful to have the full annual report for reference—go to wels.net/</a:t>
            </a:r>
            <a:r>
              <a:rPr lang="en-US" altLang="en-US" baseline="0" dirty="0" err="1">
                <a:ea typeface="ＭＳ Ｐゴシック" panose="020B0600070205080204" pitchFamily="34" charset="-128"/>
              </a:rPr>
              <a:t>annualreport</a:t>
            </a:r>
            <a:r>
              <a:rPr lang="en-US" altLang="en-US" baseline="0" dirty="0">
                <a:ea typeface="ＭＳ Ｐゴシック" panose="020B0600070205080204" pitchFamily="34" charset="-128"/>
              </a:rPr>
              <a:t>). If you prefer, you can invite one of your congregation’s WELS Christian giving counselors to give the presentation. Find your local Christian giving counselors at wels.net/</a:t>
            </a:r>
            <a:r>
              <a:rPr lang="en-US" altLang="en-US" baseline="0" dirty="0" err="1">
                <a:ea typeface="ＭＳ Ｐゴシック" panose="020B0600070205080204" pitchFamily="34" charset="-128"/>
              </a:rPr>
              <a:t>givingcounselors</a:t>
            </a:r>
            <a:r>
              <a:rPr lang="en-US" altLang="en-US" baseline="0" dirty="0">
                <a:ea typeface="ＭＳ Ｐゴシック" panose="020B0600070205080204" pitchFamily="34" charset="-128"/>
              </a:rPr>
              <a:t> or call WELS Ministry of Christian Giving at 414-256-3209 (toll-free 800-827-5482).</a:t>
            </a:r>
          </a:p>
          <a:p>
            <a:endParaRPr lang="en-US" altLang="en-US" baseline="0" dirty="0">
              <a:ea typeface="ＭＳ Ｐゴシック" panose="020B0600070205080204" pitchFamily="34" charset="-128"/>
            </a:endParaRPr>
          </a:p>
          <a:p>
            <a:pPr algn="l"/>
            <a:r>
              <a:rPr lang="en-US" altLang="en-US" baseline="0" dirty="0">
                <a:ea typeface="ＭＳ Ｐゴシック" panose="020B0600070205080204" pitchFamily="34" charset="-128"/>
              </a:rPr>
              <a:t>Pictured: </a:t>
            </a:r>
            <a:r>
              <a:rPr lang="en-US" sz="1800" b="0" i="0" u="none" strike="noStrike" baseline="0" dirty="0">
                <a:solidFill>
                  <a:srgbClr val="6E6F71"/>
                </a:solidFill>
                <a:latin typeface="FrutigerLTStd-LightCn" panose="020B0406020204020204" pitchFamily="34" charset="0"/>
              </a:rPr>
              <a:t>St. John, Burlington, Wis., held a hymnal introduction seminar in November.</a:t>
            </a:r>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1</a:t>
            </a:fld>
            <a:endParaRPr lang="en-US" altLang="en-US"/>
          </a:p>
        </p:txBody>
      </p:sp>
    </p:spTree>
    <p:extLst>
      <p:ext uri="{BB962C8B-B14F-4D97-AF65-F5344CB8AC3E}">
        <p14:creationId xmlns:p14="http://schemas.microsoft.com/office/powerpoint/2010/main" val="160392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r>
              <a:rPr lang="en-US" altLang="en-US" dirty="0">
                <a:ea typeface="ＭＳ Ｐゴシック" panose="020B0600070205080204" pitchFamily="34" charset="-128"/>
              </a:rPr>
              <a:t>Pictured: </a:t>
            </a:r>
            <a:r>
              <a:rPr lang="en-US" sz="1800" b="0" i="0" u="none" strike="noStrike" baseline="0" dirty="0">
                <a:solidFill>
                  <a:srgbClr val="FFFFFF"/>
                </a:solidFill>
                <a:latin typeface="FrutigerLTStd-LightCn" panose="020B0406020204020204" pitchFamily="34" charset="0"/>
              </a:rPr>
              <a:t>Arturo and Maricruz Navarrete learned about God’s grace through </a:t>
            </a:r>
            <a:r>
              <a:rPr lang="en-US" sz="1800" b="0" i="1" u="none" strike="noStrike" baseline="0" dirty="0">
                <a:solidFill>
                  <a:srgbClr val="FFFFFF"/>
                </a:solidFill>
                <a:latin typeface="FrutigerLTStd-BoldItalic" panose="020B0703030504090204" pitchFamily="34" charset="0"/>
              </a:rPr>
              <a:t>Academia Cristo </a:t>
            </a:r>
            <a:r>
              <a:rPr lang="en-US" sz="1800" b="0" i="0" u="none" strike="noStrike" baseline="0" dirty="0">
                <a:solidFill>
                  <a:srgbClr val="FFFFFF"/>
                </a:solidFill>
                <a:latin typeface="FrutigerLTStd-LightCn" panose="020B0406020204020204" pitchFamily="34" charset="0"/>
              </a:rPr>
              <a:t>and were confirmed as Lutherans. The couple sold their living room furniture and purchased chairs, tables, and a coffee maker so they can host a new church group in their home in Mexico City, Mexico.</a:t>
            </a:r>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16959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gn="l"/>
            <a:r>
              <a:rPr lang="en-US" altLang="en-US" dirty="0">
                <a:ea typeface="ＭＳ Ｐゴシック" panose="020B0600070205080204" pitchFamily="34" charset="-128"/>
              </a:rPr>
              <a:t>CAMM: </a:t>
            </a:r>
            <a:r>
              <a:rPr lang="en-US" sz="1800" b="0" i="0" u="none" strike="noStrike" baseline="0" dirty="0">
                <a:latin typeface="FrutigerLTStd-Light" panose="020B0402020204020204" pitchFamily="34" charset="0"/>
              </a:rPr>
              <a:t>CAMM provides </a:t>
            </a:r>
            <a:r>
              <a:rPr lang="en-US" sz="1800" b="0" i="0" u="none" strike="noStrike" baseline="0" dirty="0">
                <a:latin typeface="FrutigerLTStd-Roman" panose="020B0602020204020204" pitchFamily="34" charset="0"/>
              </a:rPr>
              <a:t>health care through clinics </a:t>
            </a:r>
            <a:r>
              <a:rPr lang="en-US" sz="1800" b="0" i="0" u="none" strike="noStrike" baseline="0" dirty="0">
                <a:latin typeface="FrutigerLTStd-Light" panose="020B0402020204020204" pitchFamily="34" charset="0"/>
              </a:rPr>
              <a:t>in Malawi and Zambia, serving more than 70,000 patients per year. </a:t>
            </a:r>
          </a:p>
          <a:p>
            <a:pPr algn="l"/>
            <a:endParaRPr lang="en-US" altLang="en-US" sz="1800" b="0" i="0" u="none" strike="noStrike" baseline="0" dirty="0">
              <a:latin typeface="FrutigerLTStd-Light" panose="020B0402020204020204" pitchFamily="34" charset="0"/>
              <a:ea typeface="ＭＳ Ｐゴシック" panose="020B0600070205080204" pitchFamily="34" charset="-128"/>
            </a:endParaRPr>
          </a:p>
          <a:p>
            <a:pPr algn="l"/>
            <a:r>
              <a:rPr lang="en-US" altLang="en-US" sz="1800" b="0" i="0" u="none" strike="noStrike" baseline="0" dirty="0">
                <a:latin typeface="FrutigerLTStd-Light" panose="020B0402020204020204" pitchFamily="34" charset="0"/>
                <a:ea typeface="ＭＳ Ｐゴシック" panose="020B0600070205080204" pitchFamily="34" charset="-128"/>
              </a:rPr>
              <a:t>Latin American synod: </a:t>
            </a:r>
            <a:r>
              <a:rPr lang="en-US" sz="1800" b="0" i="0" u="none" strike="noStrike" baseline="0" dirty="0">
                <a:solidFill>
                  <a:srgbClr val="FFFFFF"/>
                </a:solidFill>
                <a:latin typeface="FrutigerLTStd-LightCn" panose="020B0406020204020204" pitchFamily="34" charset="0"/>
              </a:rPr>
              <a:t>In October 2021, representatives from WELS and WELS’ sister churches throughout Latin America met in Medellín, Colombia, to form a new synod—</a:t>
            </a:r>
            <a:r>
              <a:rPr lang="en-US" sz="1800" b="0" i="1" u="none" strike="noStrike" baseline="0" dirty="0" err="1">
                <a:solidFill>
                  <a:srgbClr val="FFFFFF"/>
                </a:solidFill>
                <a:latin typeface="FrutigerLTStd-LightItalic" panose="020B0402020204090204" pitchFamily="34" charset="0"/>
              </a:rPr>
              <a:t>Iglesia</a:t>
            </a:r>
            <a:r>
              <a:rPr lang="en-US" sz="1800" b="0" i="1" u="none" strike="noStrike" baseline="0" dirty="0">
                <a:solidFill>
                  <a:srgbClr val="FFFFFF"/>
                </a:solidFill>
                <a:latin typeface="FrutigerLTStd-LightItalic" panose="020B0402020204090204" pitchFamily="34" charset="0"/>
              </a:rPr>
              <a:t> Cristo WELS </a:t>
            </a:r>
            <a:r>
              <a:rPr lang="en-US" sz="1800" b="0" i="1" u="none" strike="noStrike" baseline="0" dirty="0" err="1">
                <a:solidFill>
                  <a:srgbClr val="FFFFFF"/>
                </a:solidFill>
                <a:latin typeface="FrutigerLTStd-LightItalic" panose="020B0402020204090204" pitchFamily="34" charset="0"/>
              </a:rPr>
              <a:t>Internacional</a:t>
            </a:r>
            <a:r>
              <a:rPr lang="en-US" sz="1800" b="0" i="0" u="none" strike="noStrike" baseline="0" dirty="0">
                <a:solidFill>
                  <a:srgbClr val="FFFFFF"/>
                </a:solidFill>
                <a:latin typeface="FrutigerLTStd-LightCn" panose="020B0406020204020204" pitchFamily="34" charset="0"/>
              </a:rPr>
              <a:t>. Founding members come from churches in Bolivia, Colombia, Dominican Republic, Haiti, and Venezuela. As part of a synod, these churches now carry out mission work together, train pastors together, and support each other with prayers and fellowship. Synod membership is expected to swell in the future through God’s blessings on Academia Cristo.</a:t>
            </a:r>
          </a:p>
          <a:p>
            <a:pPr algn="l"/>
            <a:endParaRPr lang="en-US" sz="1800" b="0" i="0" u="none" strike="noStrike" baseline="0" dirty="0">
              <a:solidFill>
                <a:srgbClr val="FFFFFF"/>
              </a:solidFill>
              <a:latin typeface="FrutigerLTStd-LightCn" panose="020B0406020204020204" pitchFamily="34" charset="0"/>
            </a:endParaRPr>
          </a:p>
          <a:p>
            <a:pPr algn="l"/>
            <a:r>
              <a:rPr lang="en-US" sz="1800" b="0" i="0" u="none" strike="noStrike" baseline="0" dirty="0">
                <a:solidFill>
                  <a:srgbClr val="FFFFFF"/>
                </a:solidFill>
                <a:latin typeface="FrutigerLTStd-LightCn" panose="020B0406020204020204" pitchFamily="34" charset="0"/>
              </a:rPr>
              <a:t>Pictured is Rev. Larry Schlomer, administrator of WELS World Missions, installing the officers of the new synod. </a:t>
            </a:r>
          </a:p>
          <a:p>
            <a:pPr algn="l"/>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181EC5-5DE1-41E8-9035-95A749F48B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6230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a:t>
            </a:r>
            <a:r>
              <a:rPr lang="en-US" sz="1800" b="0" i="0" u="none" strike="noStrike" baseline="0" dirty="0">
                <a:latin typeface="FrutigerLTStd-LightCn" panose="020B0406020204020204" pitchFamily="34" charset="0"/>
              </a:rPr>
              <a:t>Salvador, a Spanish-speaker who lives in Denver, Colo., began studying virtually with </a:t>
            </a:r>
            <a:r>
              <a:rPr lang="en-US" sz="1800" b="0" i="1" u="none" strike="noStrike" baseline="0" dirty="0">
                <a:latin typeface="FrutigerLTStd-LightItalic" panose="020B0402020204090204" pitchFamily="34" charset="0"/>
              </a:rPr>
              <a:t>Academia Cristo </a:t>
            </a:r>
            <a:r>
              <a:rPr lang="en-US" sz="1800" b="0" i="0" u="none" strike="noStrike" baseline="0" dirty="0">
                <a:latin typeface="FrutigerLTStd-LightCn" panose="020B0406020204020204" pitchFamily="34" charset="0"/>
              </a:rPr>
              <a:t>and then sought a local congregation that would teach the same things as </a:t>
            </a:r>
            <a:r>
              <a:rPr lang="en-US" sz="1800" b="0" i="1" u="none" strike="noStrike" baseline="0" dirty="0">
                <a:latin typeface="FrutigerLTStd-LightItalic" panose="020B0402020204090204" pitchFamily="34" charset="0"/>
              </a:rPr>
              <a:t>Academia Cristo</a:t>
            </a:r>
            <a:r>
              <a:rPr lang="en-US" sz="1800" b="0" i="0" u="none" strike="noStrike" baseline="0" dirty="0">
                <a:latin typeface="FrutigerLTStd-LightCn" panose="020B0406020204020204" pitchFamily="34" charset="0"/>
              </a:rPr>
              <a:t>. He found Christ </a:t>
            </a:r>
            <a:r>
              <a:rPr lang="it-IT" sz="1800" b="0" i="0" u="none" strike="noStrike" baseline="0" dirty="0">
                <a:latin typeface="FrutigerLTStd-LightCn" panose="020B0406020204020204" pitchFamily="34" charset="0"/>
              </a:rPr>
              <a:t>Lutheran Church/</a:t>
            </a:r>
            <a:r>
              <a:rPr lang="it-IT" sz="1800" b="0" i="1" u="none" strike="noStrike" baseline="0" dirty="0">
                <a:latin typeface="FrutigerLTStd-LightItalic" panose="020B0402020204090204" pitchFamily="34" charset="0"/>
              </a:rPr>
              <a:t>Iglesia Luterano Cristo</a:t>
            </a:r>
            <a:r>
              <a:rPr lang="it-IT" sz="1800" b="0" i="0" u="none" strike="noStrike" baseline="0" dirty="0">
                <a:latin typeface="FrutigerLTStd-LightCn" panose="020B0406020204020204" pitchFamily="34" charset="0"/>
              </a:rPr>
              <a:t>, </a:t>
            </a:r>
            <a:r>
              <a:rPr lang="en-US" sz="1800" b="0" i="0" u="none" strike="noStrike" baseline="0" dirty="0">
                <a:latin typeface="FrutigerLTStd-LightCn" panose="020B0406020204020204" pitchFamily="34" charset="0"/>
              </a:rPr>
              <a:t>WELS’ home mission in Denver, which offers Spanish worship services. Salvador’s children were recently baptized (pictured with Rev. Paul </a:t>
            </a:r>
            <a:r>
              <a:rPr lang="en-US" sz="1800" b="0" i="0" u="none" strike="noStrike" baseline="0" dirty="0" err="1">
                <a:latin typeface="FrutigerLTStd-LightCn" panose="020B0406020204020204" pitchFamily="34" charset="0"/>
              </a:rPr>
              <a:t>Biedenbender</a:t>
            </a:r>
            <a:r>
              <a:rPr lang="en-US" sz="1800" b="0" i="0" u="none" strike="noStrike" baseline="0" dirty="0">
                <a:latin typeface="FrutigerLTStd-LightCn" panose="020B0406020204020204" pitchFamily="34" charset="0"/>
              </a:rPr>
              <a:t>), the family attends church regularly, and Salvador is training to become a leader in the congregation.</a:t>
            </a:r>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03290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a:t>
            </a:r>
            <a:r>
              <a:rPr lang="en-US" sz="1800" b="0" i="0" u="none" strike="noStrike" baseline="0" dirty="0">
                <a:solidFill>
                  <a:srgbClr val="FFFFFF"/>
                </a:solidFill>
                <a:latin typeface="FrutigerLTStd-LightCn" panose="020B0406020204020204" pitchFamily="34" charset="0"/>
              </a:rPr>
              <a:t>Campus ministry students in Milwaukee, Wis., volunteered at the WELS Bargain Center, which supports its ministry.</a:t>
            </a:r>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13</a:t>
            </a:fld>
            <a:endParaRPr lang="en-US" altLang="en-US"/>
          </a:p>
        </p:txBody>
      </p:sp>
    </p:spTree>
    <p:extLst>
      <p:ext uri="{BB962C8B-B14F-4D97-AF65-F5344CB8AC3E}">
        <p14:creationId xmlns:p14="http://schemas.microsoft.com/office/powerpoint/2010/main" val="43466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15284B"/>
                </a:solidFill>
                <a:ea typeface="ＭＳ Ｐゴシック" panose="020B0600070205080204" pitchFamily="34" charset="-128"/>
              </a:rPr>
              <a:t>Examples of resources produced by Congregational Services:</a:t>
            </a:r>
          </a:p>
          <a:p>
            <a:pPr marL="171450" indent="-171450" algn="l">
              <a:buFont typeface="Arial" panose="020B0604020202020204" pitchFamily="34" charset="0"/>
              <a:buChar char="•"/>
            </a:pPr>
            <a:r>
              <a:rPr lang="en-US" altLang="en-US" sz="1200" dirty="0">
                <a:solidFill>
                  <a:srgbClr val="15284B"/>
                </a:solidFill>
                <a:ea typeface="ＭＳ Ｐゴシック" panose="020B0600070205080204" pitchFamily="34" charset="-128"/>
              </a:rPr>
              <a:t>The Foundation – Worship, evangelism, discipleship, and school resources built around each week’s worship theme</a:t>
            </a:r>
          </a:p>
          <a:p>
            <a:pPr marL="171450" indent="-171450" algn="l">
              <a:buFont typeface="Arial" panose="020B0604020202020204" pitchFamily="34" charset="0"/>
              <a:buChar char="•"/>
            </a:pPr>
            <a:r>
              <a:rPr lang="en-US" altLang="en-US" sz="1200" dirty="0">
                <a:solidFill>
                  <a:srgbClr val="15284B"/>
                </a:solidFill>
                <a:ea typeface="ＭＳ Ｐゴシック" panose="020B0600070205080204" pitchFamily="34" charset="-128"/>
              </a:rPr>
              <a:t>Everyone Outreach – </a:t>
            </a:r>
            <a:r>
              <a:rPr lang="en-US" sz="1800" b="0" i="0" u="none" strike="noStrike" baseline="0" dirty="0">
                <a:latin typeface="FrutigerLTStd-Light" panose="020B0402020204020204" pitchFamily="34" charset="0"/>
              </a:rPr>
              <a:t>Helps congregations that want to build a culture of outreach so that every ministry and every member is thinking about and participating in outreach. The workshop and extended program include group activities, thought-provoking discussions, and a process to keep outreach in focus and track engagement. </a:t>
            </a:r>
          </a:p>
          <a:p>
            <a:pPr marL="171450" indent="-171450" algn="l">
              <a:buFont typeface="Arial" panose="020B0604020202020204" pitchFamily="34" charset="0"/>
              <a:buChar char="•"/>
            </a:pPr>
            <a:r>
              <a:rPr lang="en-US" altLang="en-US" sz="1200" dirty="0">
                <a:solidFill>
                  <a:srgbClr val="15284B"/>
                </a:solidFill>
                <a:ea typeface="ＭＳ Ｐゴシック" panose="020B0600070205080204" pitchFamily="34" charset="-128"/>
              </a:rPr>
              <a:t>A God-Lived Life – A </a:t>
            </a:r>
            <a:r>
              <a:rPr lang="en-US" sz="1800" b="0" i="0" u="none" strike="noStrike" baseline="0" dirty="0">
                <a:latin typeface="FrutigerLTStd-Light" panose="020B0402020204020204" pitchFamily="34" charset="0"/>
              </a:rPr>
              <a:t>stewardship program that challenges Christians in specific ways and urges them to put into practice a closer walk with God and a life of love toward others. Its four parts focus on the aspects of a God-lived life—a life of being a disciple, a life lived for others, a life of hospitality, and a life lived shrewdly.</a:t>
            </a:r>
          </a:p>
          <a:p>
            <a:pPr marL="171450" indent="-171450" algn="l">
              <a:buFont typeface="Arial" panose="020B0604020202020204" pitchFamily="34" charset="0"/>
              <a:buChar char="•"/>
            </a:pPr>
            <a:r>
              <a:rPr lang="en-US" sz="1800" b="0" i="0" u="none" strike="noStrike" baseline="0" dirty="0">
                <a:solidFill>
                  <a:srgbClr val="FFFFFF"/>
                </a:solidFill>
                <a:latin typeface="FrutigerLTStd-LightItalic" panose="020B0402020204090204" pitchFamily="34" charset="0"/>
              </a:rPr>
              <a:t>Equip Women to Teach the Word – This program</a:t>
            </a:r>
            <a:r>
              <a:rPr lang="en-US" sz="1800" b="0" i="1" u="none" strike="noStrike" baseline="0" dirty="0">
                <a:solidFill>
                  <a:srgbClr val="FFFFFF"/>
                </a:solidFill>
                <a:latin typeface="FrutigerLTStd-LightItalic" panose="020B0402020204090204" pitchFamily="34" charset="0"/>
              </a:rPr>
              <a:t> </a:t>
            </a:r>
            <a:r>
              <a:rPr lang="en-US" sz="1800" b="0" i="0" u="none" strike="noStrike" baseline="0" dirty="0">
                <a:solidFill>
                  <a:srgbClr val="FFFFFF"/>
                </a:solidFill>
                <a:latin typeface="FrutigerLTStd-Light" panose="020B0402020204020204" pitchFamily="34" charset="0"/>
              </a:rPr>
              <a:t>provides online training to Christian women, enabling them to teach the Word of God in home and congregational settings. </a:t>
            </a:r>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39CB9C-CCB9-4170-AB3B-BD0631F2E193}"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34839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r>
              <a:rPr lang="en-US" sz="1800" b="0" i="0" u="none" strike="noStrike" baseline="0" dirty="0">
                <a:solidFill>
                  <a:srgbClr val="FFFFFF"/>
                </a:solidFill>
                <a:latin typeface="FrutigerLTStd-LightCn" panose="020B0406020204020204" pitchFamily="34" charset="0"/>
              </a:rPr>
              <a:t>Pictured: Paul Wolfgramm, a 35-year-old Marine Corps Reserve veteran and a </a:t>
            </a:r>
            <a:r>
              <a:rPr lang="en-US" sz="1800" b="0" i="0" u="none" strike="noStrike" baseline="0" dirty="0" err="1">
                <a:solidFill>
                  <a:srgbClr val="FFFFFF"/>
                </a:solidFill>
                <a:latin typeface="FrutigerLTStd-LightCn" panose="020B0406020204020204" pitchFamily="34" charset="0"/>
              </a:rPr>
              <a:t>laymember</a:t>
            </a:r>
            <a:r>
              <a:rPr lang="en-US" sz="1800" b="0" i="0" u="none" strike="noStrike" baseline="0" dirty="0">
                <a:solidFill>
                  <a:srgbClr val="FFFFFF"/>
                </a:solidFill>
                <a:latin typeface="FrutigerLTStd-LightCn" panose="020B0406020204020204" pitchFamily="34" charset="0"/>
              </a:rPr>
              <a:t> of the WELS Military Services Committee.</a:t>
            </a:r>
          </a:p>
          <a:p>
            <a:pPr algn="l"/>
            <a:endParaRPr lang="en-US" sz="1800" b="0" i="0" u="none" strike="noStrike" baseline="0" dirty="0">
              <a:solidFill>
                <a:srgbClr val="FFFFFF"/>
              </a:solidFill>
              <a:latin typeface="FrutigerLTStd-LightCn" panose="020B04060202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15284B"/>
                </a:solidFill>
                <a:ea typeface="ＭＳ Ｐゴシック" panose="020B0600070205080204" pitchFamily="34" charset="-128"/>
              </a:rPr>
              <a:t>Also, congregations received and started using the new hymnal.</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101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lvl="0" eaLnBrk="1" hangingPunct="1">
              <a:buFont typeface="Wingdings" panose="05000000000000000000" pitchFamily="2" charset="2"/>
              <a:buNone/>
            </a:pPr>
            <a:r>
              <a:rPr lang="en-US" altLang="en-US" sz="1200" dirty="0">
                <a:solidFill>
                  <a:srgbClr val="15284B"/>
                </a:solidFill>
              </a:rPr>
              <a:t>Note that the “WELS in brief” slide at the end of this presentation lists 282 elementary schools, 368 early childhood ministries, and 27 area Lutheran high schools (677 schools total). The “423 schools” number here reflects the fact that many early childhood ministries are part of an elementary school.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2052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54565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lgn="l"/>
            <a:r>
              <a:rPr lang="en-US" dirty="0">
                <a:ea typeface="+mn-ea"/>
                <a:cs typeface="+mn-cs"/>
              </a:rPr>
              <a:t>Pictured: R</a:t>
            </a:r>
            <a:r>
              <a:rPr lang="en-US" sz="1800" b="0" i="0" u="none" strike="noStrike" baseline="0" dirty="0">
                <a:solidFill>
                  <a:srgbClr val="10284C"/>
                </a:solidFill>
                <a:latin typeface="FrutigerLTStd-LightCn" panose="020B0406020204020204" pitchFamily="34" charset="0"/>
              </a:rPr>
              <a:t>ev. Michael Hatzung, a WELS Christian giving counselor since 2005.</a:t>
            </a:r>
            <a:endParaRPr lang="en-US" dirty="0">
              <a:ea typeface="+mn-ea"/>
              <a:cs typeface="+mn-cs"/>
            </a:endParaRPr>
          </a:p>
          <a:p>
            <a:pPr>
              <a:defRPr/>
            </a:pPr>
            <a:endParaRPr lang="en-US" dirty="0">
              <a:ea typeface="+mn-ea"/>
              <a:cs typeface="+mn-cs"/>
            </a:endParaRPr>
          </a:p>
          <a:p>
            <a:pPr>
              <a:defRPr/>
            </a:pPr>
            <a:r>
              <a:rPr lang="en-US" dirty="0">
                <a:ea typeface="+mn-ea"/>
                <a:cs typeface="+mn-cs"/>
              </a:rPr>
              <a:t>WELS Ministry of Christian Giving has 13 Christian giving counselors located across the 12 districts of WELS to provide free, confidential gift planning assistance to WELS members. Find your local giving counselor at wels.net/</a:t>
            </a:r>
            <a:r>
              <a:rPr lang="en-US" dirty="0" err="1">
                <a:ea typeface="+mn-ea"/>
                <a:cs typeface="+mn-cs"/>
              </a:rPr>
              <a:t>givingcounselors</a:t>
            </a:r>
            <a:r>
              <a:rPr lang="en-US" dirty="0">
                <a:ea typeface="+mn-ea"/>
                <a:cs typeface="+mn-cs"/>
              </a:rPr>
              <a:t>, by calling 800-827-5482, or by e-mailing mcg@wels.net.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6547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2C79D-BCB9-4695-B24C-F28B95A46E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85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The 2021 synod convention was held this past July </a:t>
            </a:r>
            <a:r>
              <a:rPr lang="en-US" sz="1800" b="0" i="0" u="none" strike="noStrike" baseline="0" dirty="0">
                <a:solidFill>
                  <a:srgbClr val="6E6F71"/>
                </a:solidFill>
                <a:latin typeface="FrutigerLTStd-LightCn" panose="020B0406020204020204" pitchFamily="34" charset="0"/>
              </a:rPr>
              <a:t>at Luther Preparatory School, Watertown, Wis., under the theme “Here we stand.” This synod convention included in-person and virtual delegates.</a:t>
            </a:r>
            <a:endParaRPr lang="en-US" altLang="en-US" dirty="0">
              <a:ea typeface="ＭＳ Ｐゴシック" panose="020B0600070205080204"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CC05E8-7DD2-443E-AD74-08A0230870DF}" type="slidenum">
              <a:rPr lang="en-US" altLang="en-US" smtClean="0"/>
              <a:pPr>
                <a:spcBef>
                  <a:spcPct val="0"/>
                </a:spcBef>
              </a:pPr>
              <a:t>2</a:t>
            </a:fld>
            <a:endParaRPr lang="en-US" altLang="en-US"/>
          </a:p>
        </p:txBody>
      </p:sp>
    </p:spTree>
    <p:extLst>
      <p:ext uri="{BB962C8B-B14F-4D97-AF65-F5344CB8AC3E}">
        <p14:creationId xmlns:p14="http://schemas.microsoft.com/office/powerpoint/2010/main" val="4179826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800" b="0" i="0" u="none" strike="noStrike" baseline="0" dirty="0">
                <a:latin typeface="FrutigerLTStd-Light" panose="020B0402020204020204" pitchFamily="34" charset="0"/>
              </a:rPr>
              <a:t>Beginning January 1, 2022, eligible workers are being provided with contributions to be used for retirement benefits through a defined contribution plan that is administered through the WELS Shepherd Plan, which is the name of WELS’ retirement savings plan for synod workers. “There are three main advantages to the change,” notes Mr. Joshua Peterman, director of WELS Benefit Plans. “First, workers will receive meaningful contributions for retirement benefits. Then, workers will have more flexibility to provide for their retirement income needs and to share savings with their survivors. Finally, sponsoring organization costs will remain more stable over time.”</a:t>
            </a:r>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52C79D-BCB9-4695-B24C-F28B95A46E75}"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546176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DEF90E-28BB-4BFB-B1B3-8D86592D4B0A}"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050230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CA050FB-CAF3-47CD-A9E7-AEA2F1728FC1}"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35893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ea typeface="ＭＳ Ｐゴシック" panose="020B0600070205080204" pitchFamily="34" charset="-128"/>
              </a:rPr>
              <a:t>CMO funds nearly three-quarters of the operating budget.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EF90E-28BB-4BFB-B1B3-8D86592D4B0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25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8BCA09-65BA-47A5-9932-A5C6152E4714}" type="slidenum">
              <a:rPr lang="en-US" altLang="en-US" smtClean="0"/>
              <a:pPr>
                <a:spcBef>
                  <a:spcPct val="0"/>
                </a:spcBef>
              </a:pPr>
              <a:t>24</a:t>
            </a:fld>
            <a:endParaRPr lang="en-US" altLang="en-US"/>
          </a:p>
        </p:txBody>
      </p:sp>
    </p:spTree>
    <p:extLst>
      <p:ext uri="{BB962C8B-B14F-4D97-AF65-F5344CB8AC3E}">
        <p14:creationId xmlns:p14="http://schemas.microsoft.com/office/powerpoint/2010/main" val="511130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25</a:t>
            </a:fld>
            <a:endParaRPr lang="en-US" altLang="en-US"/>
          </a:p>
        </p:txBody>
      </p:sp>
    </p:spTree>
    <p:extLst>
      <p:ext uri="{BB962C8B-B14F-4D97-AF65-F5344CB8AC3E}">
        <p14:creationId xmlns:p14="http://schemas.microsoft.com/office/powerpoint/2010/main" val="650178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805850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anose="020B0604020202020204" pitchFamily="34" charset="0"/>
              <a:buNone/>
            </a:pPr>
            <a:endParaRPr lang="en-US" altLang="en-US" dirty="0">
              <a:ea typeface="ＭＳ Ｐゴシック" panose="020B0600070205080204" pitchFamily="34" charset="-128"/>
            </a:endParaRPr>
          </a:p>
          <a:p>
            <a:pPr marL="171450" indent="-171450">
              <a:buFont typeface="Arial" panose="020B0604020202020204" pitchFamily="34" charset="0"/>
              <a:buChar char="•"/>
            </a:pPr>
            <a:endParaRPr lang="en-US" altLang="en-US" dirty="0">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D8367C-F7E1-4CE7-ACA4-1BC27AD7750C}"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292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cs typeface="ＭＳ Ｐゴシック" charset="0"/>
              </a:rPr>
              <a:t>Enrollment is as of 2021-2022 school year.</a:t>
            </a:r>
          </a:p>
          <a:p>
            <a:pPr algn="l"/>
            <a:endParaRPr lang="en-US" sz="1200" b="0" i="0" u="none" strike="noStrike" kern="1200" baseline="0" dirty="0">
              <a:solidFill>
                <a:schemeClr val="tx1"/>
              </a:solidFill>
              <a:latin typeface="+mn-lt"/>
              <a:ea typeface="ＭＳ Ｐゴシック" charset="0"/>
              <a:cs typeface="ＭＳ Ｐゴシック" charset="0"/>
            </a:endParaRPr>
          </a:p>
          <a:p>
            <a:pPr algn="l"/>
            <a:r>
              <a:rPr lang="en-US" sz="1200" b="0" i="0" u="none" strike="noStrike" kern="1200" baseline="0" dirty="0">
                <a:solidFill>
                  <a:schemeClr val="tx1"/>
                </a:solidFill>
                <a:latin typeface="+mn-lt"/>
                <a:ea typeface="ＭＳ Ｐゴシック" charset="0"/>
                <a:cs typeface="ＭＳ Ｐゴシック" charset="0"/>
              </a:rPr>
              <a:t>Pictured: </a:t>
            </a:r>
            <a:r>
              <a:rPr lang="en-US" sz="1800" b="0" i="0" u="none" strike="noStrike" baseline="0" dirty="0">
                <a:solidFill>
                  <a:srgbClr val="FFFFFF"/>
                </a:solidFill>
                <a:latin typeface="FrutigerLTStd-Light" panose="020B0402020204020204" pitchFamily="34" charset="0"/>
              </a:rPr>
              <a:t>Zach Satorius (left) was called to serve as vicar </a:t>
            </a:r>
            <a:r>
              <a:rPr lang="sv-SE" sz="1800" b="0" i="0" u="none" strike="noStrike" baseline="0" dirty="0">
                <a:solidFill>
                  <a:srgbClr val="FFFFFF"/>
                </a:solidFill>
                <a:latin typeface="FrutigerLTStd-Light" panose="020B0402020204020204" pitchFamily="34" charset="0"/>
              </a:rPr>
              <a:t>in Medellín, Colombia, under Rev. Henry Herrera </a:t>
            </a:r>
            <a:r>
              <a:rPr lang="en-US" sz="1800" b="0" i="0" u="none" strike="noStrike" baseline="0" dirty="0">
                <a:solidFill>
                  <a:srgbClr val="FFFFFF"/>
                </a:solidFill>
                <a:latin typeface="FrutigerLTStd-Light" panose="020B0402020204020204" pitchFamily="34" charset="0"/>
              </a:rPr>
              <a:t>(right) of the Colombian Lutheran Church. It has been 12 years since a Wisconsin Lutheran Seminary vicar was placed in Latin America. Satorius arrived in Medellín in August 2021 and will return to Wisconsin Lutheran Seminary for his final year of study in August 2022.</a:t>
            </a: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42C02F-FE9A-4850-BAE3-2E47BA2BFF6B}" type="slidenum">
              <a:rPr lang="en-US" altLang="en-US" smtClean="0"/>
              <a:pPr>
                <a:spcBef>
                  <a:spcPct val="0"/>
                </a:spcBef>
              </a:pPr>
              <a:t>3</a:t>
            </a:fld>
            <a:endParaRPr lang="en-US" altLang="en-US"/>
          </a:p>
        </p:txBody>
      </p:sp>
    </p:spTree>
    <p:extLst>
      <p:ext uri="{BB962C8B-B14F-4D97-AF65-F5344CB8AC3E}">
        <p14:creationId xmlns:p14="http://schemas.microsoft.com/office/powerpoint/2010/main" val="310553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ＭＳ Ｐゴシック" charset="0"/>
                <a:cs typeface="ＭＳ Ｐゴシック" charset="0"/>
              </a:rPr>
              <a:t>Enrollment is as of 2021-2022 school year.</a:t>
            </a:r>
          </a:p>
          <a:p>
            <a:endParaRPr lang="en-US" sz="1200" b="0" i="0" u="none" strike="noStrike" kern="1200" baseline="0" dirty="0">
              <a:solidFill>
                <a:schemeClr val="tx1"/>
              </a:solidFill>
              <a:latin typeface="+mn-lt"/>
              <a:ea typeface="ＭＳ Ｐゴシック" charset="0"/>
              <a:cs typeface="ＭＳ Ｐゴシック" charset="0"/>
            </a:endParaRPr>
          </a:p>
          <a:p>
            <a:pPr algn="l"/>
            <a:r>
              <a:rPr lang="en-US" sz="1200" b="0" i="0" u="none" strike="noStrike" kern="1200" baseline="0" dirty="0">
                <a:solidFill>
                  <a:schemeClr val="tx1"/>
                </a:solidFill>
                <a:latin typeface="+mn-lt"/>
                <a:ea typeface="ＭＳ Ｐゴシック" charset="0"/>
                <a:cs typeface="ＭＳ Ｐゴシック" charset="0"/>
              </a:rPr>
              <a:t>Pictured: </a:t>
            </a:r>
            <a:r>
              <a:rPr lang="en-US" sz="1800" b="0" i="0" u="none" strike="noStrike" baseline="0" dirty="0">
                <a:solidFill>
                  <a:srgbClr val="FFFFFF"/>
                </a:solidFill>
                <a:latin typeface="FrutigerLTStd-Light" panose="020B0402020204020204" pitchFamily="34" charset="0"/>
              </a:rPr>
              <a:t>Luke Schultz listens to memory treasures at Immanuel, Hutchinson, Minn. </a:t>
            </a:r>
            <a:endParaRPr lang="en-US" sz="1200" b="0" i="0" u="none" strike="noStrike" kern="1200" baseline="0" dirty="0">
              <a:solidFill>
                <a:schemeClr val="tx1"/>
              </a:solidFill>
              <a:latin typeface="+mn-lt"/>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77EB14-2D44-4645-9E41-5B1859EAD2D1}" type="slidenum">
              <a:rPr lang="en-US" altLang="en-US" smtClean="0"/>
              <a:pPr>
                <a:spcBef>
                  <a:spcPct val="0"/>
                </a:spcBef>
              </a:pPr>
              <a:t>4</a:t>
            </a:fld>
            <a:endParaRPr lang="en-US" altLang="en-US"/>
          </a:p>
        </p:txBody>
      </p:sp>
    </p:spTree>
    <p:extLst>
      <p:ext uri="{BB962C8B-B14F-4D97-AF65-F5344CB8AC3E}">
        <p14:creationId xmlns:p14="http://schemas.microsoft.com/office/powerpoint/2010/main" val="203719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ＭＳ Ｐゴシック" charset="0"/>
                <a:cs typeface="ＭＳ Ｐゴシック" charset="0"/>
              </a:rPr>
              <a:t>Pictured: The groundbreaking of the Betty Kohn Fieldhouse.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77EB14-2D44-4645-9E41-5B1859EAD2D1}" type="slidenum">
              <a:rPr lang="en-US" altLang="en-US" smtClean="0"/>
              <a:pPr>
                <a:spcBef>
                  <a:spcPct val="0"/>
                </a:spcBef>
              </a:pPr>
              <a:t>5</a:t>
            </a:fld>
            <a:endParaRPr lang="en-US" altLang="en-US"/>
          </a:p>
        </p:txBody>
      </p:sp>
    </p:spTree>
    <p:extLst>
      <p:ext uri="{BB962C8B-B14F-4D97-AF65-F5344CB8AC3E}">
        <p14:creationId xmlns:p14="http://schemas.microsoft.com/office/powerpoint/2010/main" val="255688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Enrollments as of the 2021-22 school year.</a:t>
            </a:r>
          </a:p>
          <a:p>
            <a:endParaRPr lang="en-US" altLang="en-US" dirty="0">
              <a:ea typeface="ＭＳ Ｐゴシック" panose="020B0600070205080204" pitchFamily="34" charset="-128"/>
            </a:endParaRPr>
          </a:p>
          <a:p>
            <a:pPr algn="l"/>
            <a:r>
              <a:rPr lang="en-US" altLang="en-US" dirty="0">
                <a:ea typeface="ＭＳ Ｐゴシック" panose="020B0600070205080204" pitchFamily="34" charset="-128"/>
              </a:rPr>
              <a:t>Pictured: Luther Prep students on a </a:t>
            </a:r>
            <a:r>
              <a:rPr lang="en-US" sz="1800" b="0" i="0" u="none" strike="noStrike" baseline="0" dirty="0">
                <a:latin typeface="FrutigerLTStd-Light" panose="020B0402020204020204" pitchFamily="34" charset="0"/>
              </a:rPr>
              <a:t>Project Timothy trip to Divine Savior, West Palm Beach, Fla.</a:t>
            </a:r>
            <a:endParaRPr lang="en-US" altLang="en-US" dirty="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10650A8-188A-4309-A1D2-47D4B105D984}" type="slidenum">
              <a:rPr lang="en-US" altLang="en-US" smtClean="0"/>
              <a:pPr>
                <a:spcBef>
                  <a:spcPct val="0"/>
                </a:spcBef>
              </a:pPr>
              <a:t>6</a:t>
            </a:fld>
            <a:endParaRPr lang="en-US" altLang="en-US"/>
          </a:p>
        </p:txBody>
      </p:sp>
    </p:spTree>
    <p:extLst>
      <p:ext uri="{BB962C8B-B14F-4D97-AF65-F5344CB8AC3E}">
        <p14:creationId xmlns:p14="http://schemas.microsoft.com/office/powerpoint/2010/main" val="37890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a:t>
            </a:r>
            <a:r>
              <a:rPr lang="en-US" sz="1800" b="0" i="0" u="none" strike="noStrike" baseline="0" dirty="0">
                <a:solidFill>
                  <a:srgbClr val="FFFFFF"/>
                </a:solidFill>
                <a:latin typeface="FrutigerLTStd-Cn" panose="020B0606020204020204" pitchFamily="34" charset="0"/>
              </a:rPr>
              <a:t>Members of WELS’ One Africa Team with a delegation from the Lutheran Church of Cameroon.</a:t>
            </a:r>
            <a:r>
              <a:rPr lang="en-US" sz="1800" b="0" i="0" u="none" strike="noStrike" baseline="0" dirty="0">
                <a:latin typeface="FrutigerLTStd-Light" panose="020B0402020204020204" pitchFamily="34" charset="0"/>
              </a:rPr>
              <a:t> The Lutheran Church of Cameroon includes 31 congregations that are served by 8 national pastors, 3 evangelists, and 4 certified assistants.</a:t>
            </a:r>
            <a:endParaRPr lang="en-US" altLang="en-US" dirty="0">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021C79-8CE3-4535-8C9D-56D8FD7E8AFA}" type="slidenum">
              <a:rPr lang="en-US" altLang="en-US" smtClean="0"/>
              <a:pPr>
                <a:spcBef>
                  <a:spcPct val="0"/>
                </a:spcBef>
              </a:pPr>
              <a:t>7</a:t>
            </a:fld>
            <a:endParaRPr lang="en-US" altLang="en-US"/>
          </a:p>
        </p:txBody>
      </p:sp>
    </p:spTree>
    <p:extLst>
      <p:ext uri="{BB962C8B-B14F-4D97-AF65-F5344CB8AC3E}">
        <p14:creationId xmlns:p14="http://schemas.microsoft.com/office/powerpoint/2010/main" val="408887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8</a:t>
            </a:fld>
            <a:endParaRPr lang="en-US" altLang="en-US"/>
          </a:p>
        </p:txBody>
      </p:sp>
    </p:spTree>
    <p:extLst>
      <p:ext uri="{BB962C8B-B14F-4D97-AF65-F5344CB8AC3E}">
        <p14:creationId xmlns:p14="http://schemas.microsoft.com/office/powerpoint/2010/main" val="353298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r>
              <a:rPr lang="en-US" altLang="en-US" dirty="0">
                <a:ea typeface="ＭＳ Ｐゴシック" panose="020B0600070205080204" pitchFamily="34" charset="-128"/>
              </a:rPr>
              <a:t>Pictured: </a:t>
            </a:r>
            <a:r>
              <a:rPr lang="en-US" sz="1800" b="0" i="0" u="none" strike="noStrike" baseline="0" dirty="0">
                <a:latin typeface="FrutigerLTStd-LightCn" panose="020B0406020204020204" pitchFamily="34" charset="0"/>
              </a:rPr>
              <a:t>Missionary Tom </a:t>
            </a:r>
            <a:r>
              <a:rPr lang="en-US" sz="1800" b="0" i="0" u="none" strike="noStrike" baseline="0" dirty="0" err="1">
                <a:latin typeface="FrutigerLTStd-LightCn" panose="020B0406020204020204" pitchFamily="34" charset="0"/>
              </a:rPr>
              <a:t>Chaleunsouk</a:t>
            </a:r>
            <a:r>
              <a:rPr lang="en-US" sz="1800" b="0" i="0" u="none" strike="noStrike" baseline="0" dirty="0">
                <a:latin typeface="FrutigerLTStd-LightCn" panose="020B0406020204020204" pitchFamily="34" charset="0"/>
              </a:rPr>
              <a:t> baptized six people in March 2021 in Nong </a:t>
            </a:r>
            <a:r>
              <a:rPr lang="en-US" sz="1800" b="0" i="0" u="none" strike="noStrike" baseline="0" dirty="0" err="1">
                <a:latin typeface="FrutigerLTStd-LightCn" panose="020B0406020204020204" pitchFamily="34" charset="0"/>
              </a:rPr>
              <a:t>Khai</a:t>
            </a:r>
            <a:r>
              <a:rPr lang="en-US" sz="1800" b="0" i="0" u="none" strike="noStrike" baseline="0" dirty="0">
                <a:latin typeface="FrutigerLTStd-LightCn" panose="020B0406020204020204" pitchFamily="34" charset="0"/>
              </a:rPr>
              <a:t>, Thailand. Since 2020, Chiang Mai, Thailand, has served as a home base for the </a:t>
            </a:r>
            <a:r>
              <a:rPr lang="en-US" sz="1800" b="0" i="0" u="none" strike="noStrike" baseline="0" dirty="0">
                <a:latin typeface="FrutigerLTStd-BoldCn" panose="020B0706030504020204" pitchFamily="34" charset="0"/>
              </a:rPr>
              <a:t>Asia One Team</a:t>
            </a:r>
            <a:r>
              <a:rPr lang="en-US" sz="1800" b="0" i="0" u="none" strike="noStrike" baseline="0" dirty="0">
                <a:latin typeface="FrutigerLTStd-LightCn" panose="020B0406020204020204" pitchFamily="34" charset="0"/>
              </a:rPr>
              <a:t>, which coordinates WELS</a:t>
            </a:r>
          </a:p>
          <a:p>
            <a:pPr algn="l"/>
            <a:r>
              <a:rPr lang="en-US" sz="1800" b="0" i="0" u="none" strike="noStrike" baseline="0" dirty="0">
                <a:latin typeface="FrutigerLTStd-LightCn" panose="020B0406020204020204" pitchFamily="34" charset="0"/>
              </a:rPr>
              <a:t>mission efforts in South Asia and the Asia-Pacific Rim.</a:t>
            </a:r>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9</a:t>
            </a:fld>
            <a:endParaRPr lang="en-US" altLang="en-US"/>
          </a:p>
        </p:txBody>
      </p:sp>
    </p:spTree>
    <p:extLst>
      <p:ext uri="{BB962C8B-B14F-4D97-AF65-F5344CB8AC3E}">
        <p14:creationId xmlns:p14="http://schemas.microsoft.com/office/powerpoint/2010/main" val="386527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Calibri"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4B8FA0-6C83-4030-8E43-2D98693148DA}" type="datetimeFigureOut">
              <a:rPr lang="en-US" altLang="en-US"/>
              <a:pPr>
                <a:defRPr/>
              </a:pPr>
              <a:t>1/17/2022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960E1-2D24-4E6C-8C04-FE8612B60288}" type="slidenum">
              <a:rPr lang="en-US" altLang="en-US"/>
              <a:pPr>
                <a:defRPr/>
              </a:pPr>
              <a:t>‹#›</a:t>
            </a:fld>
            <a:endParaRPr lang="en-US" altLang="en-US"/>
          </a:p>
        </p:txBody>
      </p:sp>
    </p:spTree>
    <p:extLst>
      <p:ext uri="{BB962C8B-B14F-4D97-AF65-F5344CB8AC3E}">
        <p14:creationId xmlns:p14="http://schemas.microsoft.com/office/powerpoint/2010/main" val="35958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AD1287-E5F7-4BE3-8E6C-E0C6E5333956}" type="datetimeFigureOut">
              <a:rPr lang="en-US" altLang="en-US"/>
              <a:pPr>
                <a:defRPr/>
              </a:pPr>
              <a:t>1/17/2022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173E5-4C9A-40F7-8DCD-E4E82E312A84}" type="slidenum">
              <a:rPr lang="en-US" altLang="en-US"/>
              <a:pPr>
                <a:defRPr/>
              </a:pPr>
              <a:t>‹#›</a:t>
            </a:fld>
            <a:endParaRPr lang="en-US" altLang="en-US"/>
          </a:p>
        </p:txBody>
      </p:sp>
    </p:spTree>
    <p:extLst>
      <p:ext uri="{BB962C8B-B14F-4D97-AF65-F5344CB8AC3E}">
        <p14:creationId xmlns:p14="http://schemas.microsoft.com/office/powerpoint/2010/main" val="29722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84CF7F-8C0E-4291-B89A-5387F8B737A3}" type="datetimeFigureOut">
              <a:rPr lang="en-US" altLang="en-US"/>
              <a:pPr>
                <a:defRPr/>
              </a:pPr>
              <a:t>1/17/2022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395940-76F8-4B9B-81D0-77E62A42B9F2}" type="slidenum">
              <a:rPr lang="en-US" altLang="en-US"/>
              <a:pPr>
                <a:defRPr/>
              </a:pPr>
              <a:t>‹#›</a:t>
            </a:fld>
            <a:endParaRPr lang="en-US" altLang="en-US"/>
          </a:p>
        </p:txBody>
      </p:sp>
    </p:spTree>
    <p:extLst>
      <p:ext uri="{BB962C8B-B14F-4D97-AF65-F5344CB8AC3E}">
        <p14:creationId xmlns:p14="http://schemas.microsoft.com/office/powerpoint/2010/main" val="298637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71601"/>
            <a:ext cx="8229600" cy="322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3406CA-D70F-4D18-A45E-050FEDB2347B}" type="datetimeFigureOut">
              <a:rPr lang="en-US" altLang="en-US"/>
              <a:pPr>
                <a:defRPr/>
              </a:pPr>
              <a:t>1/17/2022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6F5F13-4E7E-455B-8BD5-C96A3366DB87}" type="slidenum">
              <a:rPr lang="en-US" altLang="en-US"/>
              <a:pPr>
                <a:defRPr/>
              </a:pPr>
              <a:t>‹#›</a:t>
            </a:fld>
            <a:endParaRPr lang="en-US" altLang="en-US"/>
          </a:p>
        </p:txBody>
      </p:sp>
    </p:spTree>
    <p:extLst>
      <p:ext uri="{BB962C8B-B14F-4D97-AF65-F5344CB8AC3E}">
        <p14:creationId xmlns:p14="http://schemas.microsoft.com/office/powerpoint/2010/main" val="15712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0C43FF-E4A5-465C-A306-3320E951E0AF}" type="datetimeFigureOut">
              <a:rPr lang="en-US" altLang="en-US"/>
              <a:pPr>
                <a:defRPr/>
              </a:pPr>
              <a:t>1/17/2022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25CB76-0A34-4585-AC95-40F99714A81A}" type="slidenum">
              <a:rPr lang="en-US" altLang="en-US"/>
              <a:pPr>
                <a:defRPr/>
              </a:pPr>
              <a:t>‹#›</a:t>
            </a:fld>
            <a:endParaRPr lang="en-US" altLang="en-US"/>
          </a:p>
        </p:txBody>
      </p:sp>
    </p:spTree>
    <p:extLst>
      <p:ext uri="{BB962C8B-B14F-4D97-AF65-F5344CB8AC3E}">
        <p14:creationId xmlns:p14="http://schemas.microsoft.com/office/powerpoint/2010/main" val="391332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077A6B-A588-4668-BED4-89F5EACE280E}" type="datetimeFigureOut">
              <a:rPr lang="en-US" altLang="en-US"/>
              <a:pPr>
                <a:defRPr/>
              </a:pPr>
              <a:t>1/17/2022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8E726-77E6-4A85-BD90-FF5B43E8E083}" type="slidenum">
              <a:rPr lang="en-US" altLang="en-US"/>
              <a:pPr>
                <a:defRPr/>
              </a:pPr>
              <a:t>‹#›</a:t>
            </a:fld>
            <a:endParaRPr lang="en-US" altLang="en-US"/>
          </a:p>
        </p:txBody>
      </p:sp>
    </p:spTree>
    <p:extLst>
      <p:ext uri="{BB962C8B-B14F-4D97-AF65-F5344CB8AC3E}">
        <p14:creationId xmlns:p14="http://schemas.microsoft.com/office/powerpoint/2010/main" val="152564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247F8E-F696-4548-B376-637D4151F3BF}" type="datetimeFigureOut">
              <a:rPr lang="en-US" altLang="en-US"/>
              <a:pPr>
                <a:defRPr/>
              </a:pPr>
              <a:t>1/17/2022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C31E68-195B-443C-AB9C-54BCDB493749}" type="slidenum">
              <a:rPr lang="en-US" altLang="en-US"/>
              <a:pPr>
                <a:defRPr/>
              </a:pPr>
              <a:t>‹#›</a:t>
            </a:fld>
            <a:endParaRPr lang="en-US" altLang="en-US"/>
          </a:p>
        </p:txBody>
      </p:sp>
    </p:spTree>
    <p:extLst>
      <p:ext uri="{BB962C8B-B14F-4D97-AF65-F5344CB8AC3E}">
        <p14:creationId xmlns:p14="http://schemas.microsoft.com/office/powerpoint/2010/main" val="15873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E6DCEC-CECE-4FD2-AC0B-382C89D4D66A}" type="datetimeFigureOut">
              <a:rPr lang="en-US" altLang="en-US"/>
              <a:pPr>
                <a:defRPr/>
              </a:pPr>
              <a:t>1/17/2022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C7FFD7-3F9E-4952-B3B7-2F28B04E3FD9}" type="slidenum">
              <a:rPr lang="en-US" altLang="en-US"/>
              <a:pPr>
                <a:defRPr/>
              </a:pPr>
              <a:t>‹#›</a:t>
            </a:fld>
            <a:endParaRPr lang="en-US" altLang="en-US"/>
          </a:p>
        </p:txBody>
      </p:sp>
    </p:spTree>
    <p:extLst>
      <p:ext uri="{BB962C8B-B14F-4D97-AF65-F5344CB8AC3E}">
        <p14:creationId xmlns:p14="http://schemas.microsoft.com/office/powerpoint/2010/main" val="329505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770CC-07CE-4419-BF28-ECC97559F427}" type="datetimeFigureOut">
              <a:rPr lang="en-US" altLang="en-US"/>
              <a:pPr>
                <a:defRPr/>
              </a:pPr>
              <a:t>1/17/2022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A20ADC-AE52-494C-B138-F0EABD928261}" type="slidenum">
              <a:rPr lang="en-US" altLang="en-US"/>
              <a:pPr>
                <a:defRPr/>
              </a:pPr>
              <a:t>‹#›</a:t>
            </a:fld>
            <a:endParaRPr lang="en-US" altLang="en-US"/>
          </a:p>
        </p:txBody>
      </p:sp>
    </p:spTree>
    <p:extLst>
      <p:ext uri="{BB962C8B-B14F-4D97-AF65-F5344CB8AC3E}">
        <p14:creationId xmlns:p14="http://schemas.microsoft.com/office/powerpoint/2010/main" val="154322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77C83D-0BCC-4909-8BD9-CEBEED90DC59}" type="datetimeFigureOut">
              <a:rPr lang="en-US" altLang="en-US"/>
              <a:pPr>
                <a:defRPr/>
              </a:pPr>
              <a:t>1/17/2022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16D291-134C-4B62-ACC3-39DCFD508765}" type="slidenum">
              <a:rPr lang="en-US" altLang="en-US"/>
              <a:pPr>
                <a:defRPr/>
              </a:pPr>
              <a:t>‹#›</a:t>
            </a:fld>
            <a:endParaRPr lang="en-US" altLang="en-US"/>
          </a:p>
        </p:txBody>
      </p:sp>
    </p:spTree>
    <p:extLst>
      <p:ext uri="{BB962C8B-B14F-4D97-AF65-F5344CB8AC3E}">
        <p14:creationId xmlns:p14="http://schemas.microsoft.com/office/powerpoint/2010/main" val="267338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A8E9CE-4583-4471-BC8F-A80ED9CEDD00}" type="datetimeFigureOut">
              <a:rPr lang="en-US" altLang="en-US"/>
              <a:pPr>
                <a:defRPr/>
              </a:pPr>
              <a:t>1/17/2022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5B1F11-9120-4B48-BB03-5A26FAD05B6C}" type="slidenum">
              <a:rPr lang="en-US" altLang="en-US"/>
              <a:pPr>
                <a:defRPr/>
              </a:pPr>
              <a:t>‹#›</a:t>
            </a:fld>
            <a:endParaRPr lang="en-US" altLang="en-US"/>
          </a:p>
        </p:txBody>
      </p:sp>
    </p:spTree>
    <p:extLst>
      <p:ext uri="{BB962C8B-B14F-4D97-AF65-F5344CB8AC3E}">
        <p14:creationId xmlns:p14="http://schemas.microsoft.com/office/powerpoint/2010/main" val="20372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ea typeface="ＭＳ Ｐゴシック" charset="-128"/>
              </a:defRPr>
            </a:lvl1pPr>
          </a:lstStyle>
          <a:p>
            <a:pPr>
              <a:defRPr/>
            </a:pPr>
            <a:fld id="{1AEABC30-CE0A-464F-92C0-3C8EA52DE5D2}" type="datetimeFigureOut">
              <a:rPr lang="en-US" altLang="en-US"/>
              <a:pPr>
                <a:defRPr/>
              </a:pPr>
              <a:t>1/17/2022</a:t>
            </a:fld>
            <a:endParaRPr lang="en-US"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ea typeface="ＭＳ Ｐゴシック" charset="-128"/>
              </a:defRPr>
            </a:lvl1pPr>
          </a:lstStyle>
          <a:p>
            <a:pPr>
              <a:defRPr/>
            </a:pPr>
            <a:fld id="{59A6F9CD-9607-4CB3-9BBD-E984E74A2C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4ABF0-2FE6-45E6-A867-98E9D55AD1BE}"/>
              </a:ext>
            </a:extLst>
          </p:cNvPr>
          <p:cNvSpPr/>
          <p:nvPr/>
        </p:nvSpPr>
        <p:spPr>
          <a:xfrm>
            <a:off x="0" y="-3242"/>
            <a:ext cx="1243101"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808000"/>
              </a:highlight>
            </a:endParaRPr>
          </a:p>
        </p:txBody>
      </p:sp>
      <p:sp>
        <p:nvSpPr>
          <p:cNvPr id="5" name="Rectangle 4">
            <a:extLst>
              <a:ext uri="{FF2B5EF4-FFF2-40B4-BE49-F238E27FC236}">
                <a16:creationId xmlns:a16="http://schemas.microsoft.com/office/drawing/2014/main" id="{091FEECB-40BA-4F6A-B329-F5BAE8780F52}"/>
              </a:ext>
            </a:extLst>
          </p:cNvPr>
          <p:cNvSpPr/>
          <p:nvPr/>
        </p:nvSpPr>
        <p:spPr>
          <a:xfrm>
            <a:off x="7900899" y="0"/>
            <a:ext cx="1243101"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808000"/>
              </a:highlight>
            </a:endParaRPr>
          </a:p>
        </p:txBody>
      </p:sp>
      <p:pic>
        <p:nvPicPr>
          <p:cNvPr id="6" name="Picture 5">
            <a:extLst>
              <a:ext uri="{FF2B5EF4-FFF2-40B4-BE49-F238E27FC236}">
                <a16:creationId xmlns:a16="http://schemas.microsoft.com/office/drawing/2014/main" id="{BB1A9257-212E-468A-82AA-EED2B59C10EA}"/>
              </a:ext>
            </a:extLst>
          </p:cNvPr>
          <p:cNvPicPr>
            <a:picLocks noChangeAspect="1"/>
          </p:cNvPicPr>
          <p:nvPr/>
        </p:nvPicPr>
        <p:blipFill>
          <a:blip r:embed="rId3"/>
          <a:stretch>
            <a:fillRect/>
          </a:stretch>
        </p:blipFill>
        <p:spPr>
          <a:xfrm>
            <a:off x="1239222" y="0"/>
            <a:ext cx="6665556" cy="5143500"/>
          </a:xfrm>
          <a:prstGeom prst="rect">
            <a:avLst/>
          </a:prstGeom>
        </p:spPr>
      </p:pic>
    </p:spTree>
    <p:extLst>
      <p:ext uri="{BB962C8B-B14F-4D97-AF65-F5344CB8AC3E}">
        <p14:creationId xmlns:p14="http://schemas.microsoft.com/office/powerpoint/2010/main" val="3861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01878"/>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Latin America: </a:t>
            </a:r>
            <a:r>
              <a:rPr lang="en-US" altLang="en-US" sz="2400" dirty="0">
                <a:solidFill>
                  <a:srgbClr val="15284B"/>
                </a:solidFill>
                <a:ea typeface="ＭＳ Ｐゴシック" panose="020B0600070205080204" pitchFamily="34" charset="-128"/>
              </a:rPr>
              <a:t>The </a:t>
            </a:r>
            <a:r>
              <a:rPr lang="en-US" altLang="en-US" sz="2400" i="1" dirty="0">
                <a:solidFill>
                  <a:srgbClr val="15284B"/>
                </a:solidFill>
                <a:ea typeface="ＭＳ Ｐゴシック" panose="020B0600070205080204" pitchFamily="34" charset="-128"/>
              </a:rPr>
              <a:t>Academia Cristo</a:t>
            </a:r>
            <a:r>
              <a:rPr lang="en-US" altLang="en-US" sz="2400" dirty="0">
                <a:solidFill>
                  <a:srgbClr val="15284B"/>
                </a:solidFill>
                <a:ea typeface="ＭＳ Ｐゴシック" panose="020B0600070205080204" pitchFamily="34" charset="-128"/>
              </a:rPr>
              <a:t> online training tool is walking more than 360 people through self-led classes, and missionaries have identified more than 25 men in 11 different countries as potential church planters.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Multi-Language Productions: </a:t>
            </a:r>
            <a:r>
              <a:rPr lang="en-US" altLang="en-US" sz="2400" dirty="0">
                <a:solidFill>
                  <a:srgbClr val="15284B"/>
                </a:solidFill>
                <a:ea typeface="ＭＳ Ｐゴシック" panose="020B0600070205080204" pitchFamily="34" charset="-128"/>
              </a:rPr>
              <a:t>This ministry has produced confessional Christian content in                                                     more than 56 languages and on a                                                  variety of platforms.</a:t>
            </a:r>
          </a:p>
          <a:p>
            <a:pPr lvl="1"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itle 1"/>
          <p:cNvSpPr>
            <a:spLocks noGrp="1"/>
          </p:cNvSpPr>
          <p:nvPr>
            <p:ph type="title"/>
          </p:nvPr>
        </p:nvSpPr>
        <p:spPr>
          <a:xfrm>
            <a:off x="152400" y="-57150"/>
            <a:ext cx="49149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479F6B2-1319-4CB6-A48B-B1BD70D74B29}"/>
              </a:ext>
            </a:extLst>
          </p:cNvPr>
          <p:cNvPicPr>
            <a:picLocks noChangeAspect="1"/>
          </p:cNvPicPr>
          <p:nvPr/>
        </p:nvPicPr>
        <p:blipFill>
          <a:blip r:embed="rId3"/>
          <a:stretch>
            <a:fillRect/>
          </a:stretch>
        </p:blipFill>
        <p:spPr>
          <a:xfrm>
            <a:off x="5565531" y="3497926"/>
            <a:ext cx="3578469" cy="1645573"/>
          </a:xfrm>
          <a:prstGeom prst="rect">
            <a:avLst/>
          </a:prstGeom>
        </p:spPr>
      </p:pic>
    </p:spTree>
    <p:extLst>
      <p:ext uri="{BB962C8B-B14F-4D97-AF65-F5344CB8AC3E}">
        <p14:creationId xmlns:p14="http://schemas.microsoft.com/office/powerpoint/2010/main" val="28588988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71550"/>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 Highlights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Central Africa Medical Mission (CAMM) celebrated its 60</a:t>
            </a:r>
            <a:r>
              <a:rPr lang="en-US" altLang="en-US" sz="2400" baseline="30000" dirty="0">
                <a:solidFill>
                  <a:srgbClr val="15284B"/>
                </a:solidFill>
                <a:ea typeface="ＭＳ Ｐゴシック" panose="020B0600070205080204" pitchFamily="34" charset="-128"/>
              </a:rPr>
              <a:t>th</a:t>
            </a:r>
            <a:r>
              <a:rPr lang="en-US" altLang="en-US" sz="2400" dirty="0">
                <a:solidFill>
                  <a:srgbClr val="15284B"/>
                </a:solidFill>
                <a:ea typeface="ＭＳ Ｐゴシック" panose="020B0600070205080204" pitchFamily="34" charset="-128"/>
              </a:rPr>
              <a:t> anniversary.</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A new synod was formed in Latin America.</a:t>
            </a:r>
          </a:p>
          <a:p>
            <a:pPr lvl="1"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1"/>
          <p:cNvSpPr>
            <a:spLocks noGrp="1"/>
          </p:cNvSpPr>
          <p:nvPr>
            <p:ph type="title"/>
          </p:nvPr>
        </p:nvSpPr>
        <p:spPr>
          <a:xfrm>
            <a:off x="152400" y="-57150"/>
            <a:ext cx="49149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6557AE2-81E1-4E4D-9F8A-EC3B68C79FD3}"/>
              </a:ext>
            </a:extLst>
          </p:cNvPr>
          <p:cNvPicPr>
            <a:picLocks noChangeAspect="1"/>
          </p:cNvPicPr>
          <p:nvPr/>
        </p:nvPicPr>
        <p:blipFill>
          <a:blip r:embed="rId3"/>
          <a:stretch>
            <a:fillRect/>
          </a:stretch>
        </p:blipFill>
        <p:spPr>
          <a:xfrm>
            <a:off x="2398390" y="3049219"/>
            <a:ext cx="4347220" cy="2094281"/>
          </a:xfrm>
          <a:prstGeom prst="rect">
            <a:avLst/>
          </a:prstGeom>
        </p:spPr>
      </p:pic>
    </p:spTree>
    <p:extLst>
      <p:ext uri="{BB962C8B-B14F-4D97-AF65-F5344CB8AC3E}">
        <p14:creationId xmlns:p14="http://schemas.microsoft.com/office/powerpoint/2010/main" val="3256938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971550"/>
            <a:ext cx="7406355"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HOME MISSIONS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Approved five new home missions and financial support for four existing ministries.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The synod convention approved             opening 100 new home missions                               and enhancing 75 existing                   ministries from 2023-2033.</a:t>
            </a: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90E8E35-75AC-4BE1-8E41-82A4249D617C}"/>
              </a:ext>
            </a:extLst>
          </p:cNvPr>
          <p:cNvPicPr>
            <a:picLocks noChangeAspect="1"/>
          </p:cNvPicPr>
          <p:nvPr/>
        </p:nvPicPr>
        <p:blipFill>
          <a:blip r:embed="rId3"/>
          <a:stretch>
            <a:fillRect/>
          </a:stretch>
        </p:blipFill>
        <p:spPr>
          <a:xfrm>
            <a:off x="6332434" y="2628220"/>
            <a:ext cx="2811566" cy="251528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600" y="971550"/>
            <a:ext cx="4842618"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Campus Ministry </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Provides 25 campus ministries with financial support.</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A full-time campus ministry mission counselor, Rev. Dan Lindner, is now serving all WELS campus ministries.</a:t>
            </a:r>
            <a:endParaRPr lang="en-US" altLang="en-US" sz="3200" dirty="0">
              <a:solidFill>
                <a:srgbClr val="15284B"/>
              </a:solidFill>
              <a:ea typeface="ＭＳ Ｐゴシック" panose="020B0600070205080204" pitchFamily="34" charset="-128"/>
            </a:endParaRP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2A3A2B0-0D03-4AA3-A1AE-5943724C92FF}"/>
              </a:ext>
            </a:extLst>
          </p:cNvPr>
          <p:cNvPicPr>
            <a:picLocks noChangeAspect="1"/>
          </p:cNvPicPr>
          <p:nvPr/>
        </p:nvPicPr>
        <p:blipFill>
          <a:blip r:embed="rId3"/>
          <a:stretch>
            <a:fillRect/>
          </a:stretch>
        </p:blipFill>
        <p:spPr>
          <a:xfrm>
            <a:off x="5674407" y="1700618"/>
            <a:ext cx="3469593" cy="2504263"/>
          </a:xfrm>
          <a:prstGeom prst="rect">
            <a:avLst/>
          </a:prstGeom>
        </p:spPr>
      </p:pic>
    </p:spTree>
    <p:extLst>
      <p:ext uri="{BB962C8B-B14F-4D97-AF65-F5344CB8AC3E}">
        <p14:creationId xmlns:p14="http://schemas.microsoft.com/office/powerpoint/2010/main" val="30668156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Congregational Services provides resources, training, and personal assistance to congregations so that they may carry out gospel ministry in the most faithful way on the local level.</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Resources at </a:t>
            </a:r>
            <a:r>
              <a:rPr lang="en-US" altLang="en-US" sz="2800" dirty="0">
                <a:solidFill>
                  <a:srgbClr val="660033"/>
                </a:solidFill>
                <a:ea typeface="ＭＳ Ｐゴシック" panose="020B0600070205080204" pitchFamily="34" charset="-128"/>
              </a:rPr>
              <a:t>welscongregationalservices.net</a:t>
            </a:r>
            <a:r>
              <a:rPr lang="en-US" altLang="en-US" sz="2800" dirty="0">
                <a:solidFill>
                  <a:srgbClr val="15284B"/>
                </a:solidFill>
                <a:ea typeface="ＭＳ Ｐゴシック" panose="020B0600070205080204" pitchFamily="34" charset="-128"/>
              </a:rPr>
              <a:t> include training videos, leaders’ guides, Bible studies, graphics, and more.</a:t>
            </a:r>
            <a:endParaRPr lang="en-US" altLang="en-US" sz="2500" dirty="0">
              <a:solidFill>
                <a:srgbClr val="15284B"/>
              </a:solidFill>
              <a:ea typeface="ＭＳ Ｐゴシック" panose="020B0600070205080204" pitchFamily="34" charset="-128"/>
            </a:endParaRP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9900"/>
              </a:solidFill>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SERVE</a:t>
            </a:r>
          </a:p>
        </p:txBody>
      </p:sp>
      <p:cxnSp>
        <p:nvCxnSpPr>
          <p:cNvPr id="9" name="Straight Connector 8"/>
          <p:cNvCxnSpPr/>
          <p:nvPr/>
        </p:nvCxnSpPr>
        <p:spPr>
          <a:xfrm>
            <a:off x="3505200" y="0"/>
            <a:ext cx="5638800" cy="0"/>
          </a:xfrm>
          <a:prstGeom prst="line">
            <a:avLst/>
          </a:prstGeom>
          <a:ln w="1270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2026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1551"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 Highlights</a:t>
            </a:r>
          </a:p>
          <a:p>
            <a:pPr lvl="1" eaLnBrk="1" hangingPunct="1">
              <a:buFont typeface="Wingdings" panose="05000000000000000000" pitchFamily="2" charset="2"/>
              <a:buChar char="§"/>
            </a:pPr>
            <a:r>
              <a:rPr lang="en-US" altLang="en-US" sz="2800" dirty="0">
                <a:solidFill>
                  <a:srgbClr val="660033"/>
                </a:solidFill>
                <a:ea typeface="ＭＳ Ｐゴシック" panose="020B0600070205080204" pitchFamily="34" charset="-128"/>
              </a:rPr>
              <a:t>PRISON MINISTRY:</a:t>
            </a:r>
            <a:r>
              <a:rPr lang="en-US" altLang="en-US" sz="2800" dirty="0">
                <a:solidFill>
                  <a:srgbClr val="15284B"/>
                </a:solidFill>
                <a:ea typeface="ＭＳ Ｐゴシック" panose="020B0600070205080204" pitchFamily="34" charset="-128"/>
              </a:rPr>
              <a:t> The ministry-by-mail program reaches more than 70,000 inmates, and 83 percent of Bible studies distributed get responses from inmates.</a:t>
            </a:r>
          </a:p>
          <a:p>
            <a:pPr lvl="1" eaLnBrk="1" hangingPunct="1">
              <a:buFont typeface="Wingdings" panose="05000000000000000000" pitchFamily="2" charset="2"/>
              <a:buChar char="§"/>
            </a:pPr>
            <a:r>
              <a:rPr lang="en-US" altLang="en-US" sz="2800" dirty="0">
                <a:solidFill>
                  <a:srgbClr val="660033"/>
                </a:solidFill>
                <a:ea typeface="ＭＳ Ｐゴシック" panose="020B0600070205080204" pitchFamily="34" charset="-128"/>
              </a:rPr>
              <a:t>MILITARY SERVICES:</a:t>
            </a:r>
            <a:r>
              <a:rPr lang="en-US" altLang="en-US" sz="2800" dirty="0">
                <a:solidFill>
                  <a:srgbClr val="15284B"/>
                </a:solidFill>
                <a:ea typeface="ＭＳ Ｐゴシック" panose="020B0600070205080204" pitchFamily="34" charset="-128"/>
              </a:rPr>
              <a:t> WELS serves military                 men and women through spiritual resources                 and 120 contact pastors located near                            military installations.</a:t>
            </a: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p:nvPr/>
        </p:nvCxnSpPr>
        <p:spPr>
          <a:xfrm>
            <a:off x="3505200" y="0"/>
            <a:ext cx="5638800" cy="0"/>
          </a:xfrm>
          <a:prstGeom prst="line">
            <a:avLst/>
          </a:prstGeom>
          <a:ln w="127000">
            <a:solidFill>
              <a:srgbClr val="FF99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DBECA90-2143-4F5D-9443-48DEF3B9B68C}"/>
              </a:ext>
            </a:extLst>
          </p:cNvPr>
          <p:cNvPicPr>
            <a:picLocks noChangeAspect="1"/>
          </p:cNvPicPr>
          <p:nvPr/>
        </p:nvPicPr>
        <p:blipFill>
          <a:blip r:embed="rId3"/>
          <a:stretch>
            <a:fillRect/>
          </a:stretch>
        </p:blipFill>
        <p:spPr>
          <a:xfrm>
            <a:off x="7417750" y="3188513"/>
            <a:ext cx="1726250" cy="1954453"/>
          </a:xfrm>
          <a:prstGeom prst="rect">
            <a:avLst/>
          </a:prstGeom>
        </p:spPr>
      </p:pic>
    </p:spTree>
    <p:extLst>
      <p:ext uri="{BB962C8B-B14F-4D97-AF65-F5344CB8AC3E}">
        <p14:creationId xmlns:p14="http://schemas.microsoft.com/office/powerpoint/2010/main" val="15924725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 Highlights</a:t>
            </a: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p:nvPr/>
        </p:nvCxnSpPr>
        <p:spPr>
          <a:xfrm>
            <a:off x="3505200" y="0"/>
            <a:ext cx="5638800" cy="0"/>
          </a:xfrm>
          <a:prstGeom prst="line">
            <a:avLst/>
          </a:prstGeom>
          <a:ln w="127000">
            <a:solidFill>
              <a:srgbClr val="FF99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421E708-3A10-4849-ABFE-87C8279BFF8F}"/>
              </a:ext>
            </a:extLst>
          </p:cNvPr>
          <p:cNvPicPr>
            <a:picLocks noChangeAspect="1"/>
          </p:cNvPicPr>
          <p:nvPr/>
        </p:nvPicPr>
        <p:blipFill>
          <a:blip r:embed="rId3"/>
          <a:stretch>
            <a:fillRect/>
          </a:stretch>
        </p:blipFill>
        <p:spPr>
          <a:xfrm>
            <a:off x="2448426" y="1657349"/>
            <a:ext cx="4247148" cy="3334537"/>
          </a:xfrm>
          <a:prstGeom prst="rect">
            <a:avLst/>
          </a:prstGeom>
        </p:spPr>
      </p:pic>
    </p:spTree>
    <p:extLst>
      <p:ext uri="{BB962C8B-B14F-4D97-AF65-F5344CB8AC3E}">
        <p14:creationId xmlns:p14="http://schemas.microsoft.com/office/powerpoint/2010/main" val="1809947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1064793"/>
            <a:ext cx="8534400" cy="3371850"/>
          </a:xfrm>
        </p:spPr>
        <p:txBody>
          <a:bodyPr/>
          <a:lstStyle/>
          <a:p>
            <a:pPr marL="342900" lvl="1" indent="0" eaLnBrk="1" hangingPunct="1">
              <a:buNone/>
            </a:pPr>
            <a:r>
              <a:rPr lang="en-US" altLang="en-US" sz="2600" dirty="0">
                <a:solidFill>
                  <a:srgbClr val="660033"/>
                </a:solidFill>
                <a:ea typeface="ＭＳ Ｐゴシック" panose="020B0600070205080204" pitchFamily="34" charset="-128"/>
              </a:rPr>
              <a:t>CHRISTIAN AID AND RELIEF: </a:t>
            </a:r>
            <a:r>
              <a:rPr lang="en-US" altLang="en-US" sz="2600" dirty="0">
                <a:solidFill>
                  <a:srgbClr val="15284B"/>
                </a:solidFill>
                <a:ea typeface="ＭＳ Ｐゴシック" panose="020B0600070205080204" pitchFamily="34" charset="-128"/>
              </a:rPr>
              <a:t>Approved $470,882 for humanitarian aid projects in world mission fields in 2021-22, granted money to congregations to help during the pandemic, and offers disaster relief.</a:t>
            </a:r>
          </a:p>
          <a:p>
            <a:pPr marL="342900" lvl="1" indent="0" eaLnBrk="1" hangingPunct="1">
              <a:buNone/>
            </a:pPr>
            <a:r>
              <a:rPr lang="en-US" altLang="en-US" sz="2600" dirty="0">
                <a:solidFill>
                  <a:srgbClr val="660033"/>
                </a:solidFill>
                <a:ea typeface="ＭＳ Ｐゴシック" panose="020B0600070205080204" pitchFamily="34" charset="-128"/>
              </a:rPr>
              <a:t>COMMUNICATION SERVICES:</a:t>
            </a:r>
            <a:r>
              <a:rPr lang="en-US" altLang="en-US" sz="2600" dirty="0">
                <a:solidFill>
                  <a:srgbClr val="15284B"/>
                </a:solidFill>
                <a:ea typeface="ＭＳ Ｐゴシック" panose="020B0600070205080204" pitchFamily="34" charset="-128"/>
              </a:rPr>
              <a:t> Coordinates design, content, and strategy for new ministry tools as they are communicated across platforms like wels.net, “Together” e-newsletter and video update, </a:t>
            </a:r>
            <a:r>
              <a:rPr lang="en-US" altLang="en-US" sz="2600" i="1" dirty="0">
                <a:solidFill>
                  <a:srgbClr val="15284B"/>
                </a:solidFill>
                <a:ea typeface="ＭＳ Ｐゴシック" panose="020B0600070205080204" pitchFamily="34" charset="-128"/>
              </a:rPr>
              <a:t>Forward in Christ</a:t>
            </a:r>
            <a:r>
              <a:rPr lang="en-US" altLang="en-US" sz="2600" dirty="0">
                <a:solidFill>
                  <a:srgbClr val="15284B"/>
                </a:solidFill>
                <a:ea typeface="ＭＳ Ｐゴシック" panose="020B0600070205080204" pitchFamily="34" charset="-128"/>
              </a:rPr>
              <a:t> magazine, </a:t>
            </a:r>
            <a:r>
              <a:rPr lang="en-US" altLang="en-US" sz="2600" i="1" dirty="0">
                <a:solidFill>
                  <a:srgbClr val="15284B"/>
                </a:solidFill>
                <a:ea typeface="ＭＳ Ｐゴシック" panose="020B0600070205080204" pitchFamily="34" charset="-128"/>
              </a:rPr>
              <a:t>WELS Connection</a:t>
            </a:r>
            <a:r>
              <a:rPr lang="en-US" altLang="en-US" sz="2600" dirty="0">
                <a:solidFill>
                  <a:srgbClr val="15284B"/>
                </a:solidFill>
                <a:ea typeface="ＭＳ Ｐゴシック" panose="020B0600070205080204" pitchFamily="34" charset="-128"/>
              </a:rPr>
              <a:t>, and social media sites.</a:t>
            </a: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p:nvPr/>
        </p:nvCxnSpPr>
        <p:spPr>
          <a:xfrm>
            <a:off x="3505200" y="0"/>
            <a:ext cx="5638800" cy="0"/>
          </a:xfrm>
          <a:prstGeom prst="line">
            <a:avLst/>
          </a:prstGeom>
          <a:ln w="1270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450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1064793"/>
            <a:ext cx="8534400" cy="3371850"/>
          </a:xfrm>
        </p:spPr>
        <p:txBody>
          <a:bodyPr/>
          <a:lstStyle/>
          <a:p>
            <a:pPr marL="342900" lvl="1" indent="0" eaLnBrk="1" hangingPunct="1">
              <a:buNone/>
            </a:pPr>
            <a:r>
              <a:rPr lang="en-US" altLang="en-US" sz="2600" dirty="0">
                <a:solidFill>
                  <a:srgbClr val="660033"/>
                </a:solidFill>
                <a:ea typeface="ＭＳ Ｐゴシック" panose="020B0600070205080204" pitchFamily="34" charset="-128"/>
              </a:rPr>
              <a:t>TECHNOLOGY: </a:t>
            </a:r>
            <a:r>
              <a:rPr lang="en-US" altLang="en-US" sz="2600" dirty="0">
                <a:solidFill>
                  <a:srgbClr val="15284B"/>
                </a:solidFill>
                <a:ea typeface="ＭＳ Ｐゴシック" panose="020B0600070205080204" pitchFamily="34" charset="-128"/>
              </a:rPr>
              <a:t>Seeks to help spread the gospel with the latest technology the Lord makes available.</a:t>
            </a:r>
          </a:p>
          <a:p>
            <a:pPr marL="342900" lvl="1" indent="0" eaLnBrk="1" hangingPunct="1">
              <a:buNone/>
            </a:pPr>
            <a:r>
              <a:rPr lang="en-US" altLang="en-US" sz="2600" dirty="0">
                <a:solidFill>
                  <a:srgbClr val="660033"/>
                </a:solidFill>
                <a:ea typeface="ＭＳ Ｐゴシック" panose="020B0600070205080204" pitchFamily="34" charset="-128"/>
              </a:rPr>
              <a:t>MINISTRY OF CHRISTIAN GIVING:</a:t>
            </a:r>
            <a:r>
              <a:rPr lang="en-US" altLang="en-US" sz="2600" dirty="0">
                <a:solidFill>
                  <a:srgbClr val="15284B"/>
                </a:solidFill>
                <a:ea typeface="ＭＳ Ｐゴシック" panose="020B0600070205080204" pitchFamily="34" charset="-128"/>
              </a:rPr>
              <a:t> Over the past 14 years WELS Christian giving counselors have helped members offer $93 million in immediate gifts and $419 million in deferred expectancies.</a:t>
            </a: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p:nvPr/>
        </p:nvCxnSpPr>
        <p:spPr>
          <a:xfrm>
            <a:off x="3505200" y="0"/>
            <a:ext cx="5638800" cy="0"/>
          </a:xfrm>
          <a:prstGeom prst="line">
            <a:avLst/>
          </a:prstGeom>
          <a:ln w="127000">
            <a:solidFill>
              <a:srgbClr val="FF9900"/>
            </a:solidFill>
          </a:ln>
        </p:spPr>
        <p:style>
          <a:lnRef idx="1">
            <a:schemeClr val="accent1"/>
          </a:lnRef>
          <a:fillRef idx="0">
            <a:schemeClr val="accent1"/>
          </a:fillRef>
          <a:effectRef idx="0">
            <a:schemeClr val="accent1"/>
          </a:effectRef>
          <a:fontRef idx="minor">
            <a:schemeClr val="tx1"/>
          </a:fontRef>
        </p:style>
      </p:cxnSp>
      <p:pic>
        <p:nvPicPr>
          <p:cNvPr id="5" name="Picture 4" descr="A person in a suit talking to a group of people&#10;&#10;Description automatically generated with medium confidence">
            <a:extLst>
              <a:ext uri="{FF2B5EF4-FFF2-40B4-BE49-F238E27FC236}">
                <a16:creationId xmlns:a16="http://schemas.microsoft.com/office/drawing/2014/main" id="{6E5AA6FE-AB98-4F4E-8B19-73E1DC09ADBD}"/>
              </a:ext>
            </a:extLst>
          </p:cNvPr>
          <p:cNvPicPr>
            <a:picLocks noChangeAspect="1"/>
          </p:cNvPicPr>
          <p:nvPr/>
        </p:nvPicPr>
        <p:blipFill rotWithShape="1">
          <a:blip r:embed="rId3">
            <a:extLst>
              <a:ext uri="{28A0092B-C50C-407E-A947-70E740481C1C}">
                <a14:useLocalDpi xmlns:a14="http://schemas.microsoft.com/office/drawing/2010/main" val="0"/>
              </a:ext>
            </a:extLst>
          </a:blip>
          <a:srcRect l="13506" t="20405" r="7235" b="5876"/>
          <a:stretch/>
        </p:blipFill>
        <p:spPr>
          <a:xfrm>
            <a:off x="5492750" y="3390900"/>
            <a:ext cx="2832100" cy="1752600"/>
          </a:xfrm>
          <a:prstGeom prst="rect">
            <a:avLst/>
          </a:prstGeom>
        </p:spPr>
      </p:pic>
    </p:spTree>
    <p:extLst>
      <p:ext uri="{BB962C8B-B14F-4D97-AF65-F5344CB8AC3E}">
        <p14:creationId xmlns:p14="http://schemas.microsoft.com/office/powerpoint/2010/main" val="36605498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71550"/>
            <a:ext cx="8077200" cy="3714750"/>
          </a:xfrm>
        </p:spPr>
        <p:txBody>
          <a:bodyPr/>
          <a:lstStyle/>
          <a:p>
            <a:pPr eaLnBrk="1" hangingPunct="1">
              <a:buNone/>
              <a:defRPr/>
            </a:pPr>
            <a:r>
              <a:rPr lang="en-US" altLang="en-US" sz="2800" dirty="0">
                <a:solidFill>
                  <a:srgbClr val="660033"/>
                </a:solidFill>
                <a:ea typeface="ＭＳ Ｐゴシック" panose="020B0600070205080204" pitchFamily="34" charset="-128"/>
              </a:rPr>
              <a:t>NORTHWESTERN PUBLISHING HOUSE </a:t>
            </a:r>
            <a:r>
              <a:rPr lang="en-US" altLang="en-US" sz="2800" dirty="0">
                <a:solidFill>
                  <a:srgbClr val="15284B"/>
                </a:solidFill>
                <a:ea typeface="ＭＳ Ｐゴシック" panose="020B0600070205080204" pitchFamily="34" charset="-128"/>
              </a:rPr>
              <a:t>released more than 39 Christian resources in print and digital formats, including the majority of the Christian worship hymnal suite volumes.</a:t>
            </a:r>
          </a:p>
          <a:p>
            <a:pPr eaLnBrk="1" hangingPunct="1">
              <a:buNone/>
              <a:defRPr/>
            </a:pPr>
            <a:endParaRPr lang="en-US" altLang="en-US" sz="2500" dirty="0">
              <a:solidFill>
                <a:srgbClr val="15284B"/>
              </a:solidFill>
              <a:ea typeface="ＭＳ Ｐゴシック" panose="020B0600070205080204" pitchFamily="34" charset="-128"/>
            </a:endParaRP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A77C087-4A13-4CF6-BA02-5CD5D71E921E}"/>
              </a:ext>
            </a:extLst>
          </p:cNvPr>
          <p:cNvPicPr>
            <a:picLocks noChangeAspect="1"/>
          </p:cNvPicPr>
          <p:nvPr/>
        </p:nvPicPr>
        <p:blipFill>
          <a:blip r:embed="rId3"/>
          <a:stretch>
            <a:fillRect/>
          </a:stretch>
        </p:blipFill>
        <p:spPr>
          <a:xfrm>
            <a:off x="2500386" y="2976640"/>
            <a:ext cx="4143227" cy="2166860"/>
          </a:xfrm>
          <a:prstGeom prst="rect">
            <a:avLst/>
          </a:prstGeom>
        </p:spPr>
      </p:pic>
    </p:spTree>
    <p:extLst>
      <p:ext uri="{BB962C8B-B14F-4D97-AF65-F5344CB8AC3E}">
        <p14:creationId xmlns:p14="http://schemas.microsoft.com/office/powerpoint/2010/main" val="29166654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49436"/>
            <a:ext cx="8305800" cy="857250"/>
          </a:xfrm>
        </p:spPr>
        <p:txBody>
          <a:bodyPr/>
          <a:lstStyle/>
          <a:p>
            <a:pPr algn="l" eaLnBrk="1" hangingPunct="1"/>
            <a:r>
              <a:rPr lang="en-US" altLang="en-US" sz="4000" b="1" dirty="0">
                <a:solidFill>
                  <a:srgbClr val="15284B"/>
                </a:solidFill>
                <a:latin typeface="Arial" panose="020B0604020202020204" pitchFamily="34" charset="0"/>
                <a:ea typeface="ＭＳ Ｐゴシック" panose="020B0600070205080204" pitchFamily="34" charset="-128"/>
              </a:rPr>
              <a:t>MESSAGE</a:t>
            </a:r>
            <a:r>
              <a:rPr lang="en-US" altLang="en-US" sz="4000" b="1" dirty="0">
                <a:solidFill>
                  <a:srgbClr val="002060"/>
                </a:solidFill>
                <a:latin typeface="Arial" panose="020B0604020202020204" pitchFamily="34" charset="0"/>
                <a:ea typeface="ＭＳ Ｐゴシック" panose="020B0600070205080204" pitchFamily="34" charset="-128"/>
              </a:rPr>
              <a:t> </a:t>
            </a:r>
            <a:r>
              <a:rPr lang="en-US" altLang="en-US" sz="4000" i="1" dirty="0">
                <a:solidFill>
                  <a:srgbClr val="660033"/>
                </a:solidFill>
                <a:latin typeface="Arial" panose="020B0604020202020204" pitchFamily="34" charset="0"/>
                <a:ea typeface="ＭＳ Ｐゴシック" panose="020B0600070205080204" pitchFamily="34" charset="-128"/>
              </a:rPr>
              <a:t>from the</a:t>
            </a:r>
            <a:r>
              <a:rPr lang="en-US" altLang="en-US" sz="4000" b="1" dirty="0">
                <a:solidFill>
                  <a:srgbClr val="002060"/>
                </a:solidFill>
                <a:latin typeface="Arial" panose="020B0604020202020204" pitchFamily="34" charset="0"/>
                <a:ea typeface="ＭＳ Ｐゴシック" panose="020B0600070205080204" pitchFamily="34" charset="-128"/>
              </a:rPr>
              <a:t> </a:t>
            </a:r>
            <a:r>
              <a:rPr lang="en-US" altLang="en-US" sz="4000" dirty="0">
                <a:solidFill>
                  <a:srgbClr val="15284B"/>
                </a:solidFill>
                <a:latin typeface="Arial" panose="020B0604020202020204" pitchFamily="34" charset="0"/>
                <a:ea typeface="ＭＳ Ｐゴシック" panose="020B0600070205080204" pitchFamily="34" charset="-128"/>
              </a:rPr>
              <a:t>PRESIDENT</a:t>
            </a:r>
          </a:p>
        </p:txBody>
      </p:sp>
      <p:sp>
        <p:nvSpPr>
          <p:cNvPr id="3075" name="Content Placeholder 2"/>
          <p:cNvSpPr>
            <a:spLocks noGrp="1"/>
          </p:cNvSpPr>
          <p:nvPr>
            <p:ph idx="1"/>
          </p:nvPr>
        </p:nvSpPr>
        <p:spPr>
          <a:xfrm>
            <a:off x="4190999" y="1191518"/>
            <a:ext cx="4747901" cy="3056632"/>
          </a:xfrm>
          <a:noFill/>
        </p:spPr>
        <p:txBody>
          <a:bodyPr/>
          <a:lstStyle/>
          <a:p>
            <a:pPr eaLnBrk="1" hangingPunct="1">
              <a:defRPr/>
            </a:pPr>
            <a:r>
              <a:rPr lang="en-US" altLang="en-US" dirty="0">
                <a:solidFill>
                  <a:srgbClr val="15284B"/>
                </a:solidFill>
                <a:ea typeface="+mn-ea"/>
                <a:cs typeface="+mn-cs"/>
              </a:rPr>
              <a:t>In 2021 we were able to return to in-person worship and ministry planning.</a:t>
            </a:r>
          </a:p>
          <a:p>
            <a:pPr eaLnBrk="1" hangingPunct="1">
              <a:defRPr/>
            </a:pPr>
            <a:r>
              <a:rPr lang="en-US" altLang="en-US" dirty="0">
                <a:solidFill>
                  <a:srgbClr val="15284B"/>
                </a:solidFill>
                <a:ea typeface="+mn-ea"/>
                <a:cs typeface="+mn-cs"/>
              </a:rPr>
              <a:t>God blessed our ministry.</a:t>
            </a:r>
          </a:p>
          <a:p>
            <a:pPr eaLnBrk="1" hangingPunct="1">
              <a:defRPr/>
            </a:pPr>
            <a:r>
              <a:rPr lang="en-US" altLang="en-US" dirty="0">
                <a:solidFill>
                  <a:srgbClr val="15284B"/>
                </a:solidFill>
                <a:ea typeface="+mn-ea"/>
                <a:cs typeface="+mn-cs"/>
              </a:rPr>
              <a:t>God’s people provided more financial support than ever before.</a:t>
            </a:r>
          </a:p>
          <a:p>
            <a:pPr eaLnBrk="1" hangingPunct="1">
              <a:defRPr/>
            </a:pPr>
            <a:r>
              <a:rPr lang="en-US" altLang="en-US" dirty="0">
                <a:solidFill>
                  <a:srgbClr val="15284B"/>
                </a:solidFill>
                <a:ea typeface="+mn-ea"/>
                <a:cs typeface="+mn-cs"/>
              </a:rPr>
              <a:t>“Not to us, O Lord, not to us, but to your name be the glory!”</a:t>
            </a:r>
            <a:endParaRPr lang="en-US" altLang="en-US" dirty="0">
              <a:solidFill>
                <a:srgbClr val="15284B"/>
              </a:solidFill>
              <a:ea typeface="+mn-ea"/>
              <a:cs typeface="Calibri"/>
            </a:endParaRPr>
          </a:p>
        </p:txBody>
      </p:sp>
      <p:pic>
        <p:nvPicPr>
          <p:cNvPr id="4" name="Picture 3">
            <a:extLst>
              <a:ext uri="{FF2B5EF4-FFF2-40B4-BE49-F238E27FC236}">
                <a16:creationId xmlns:a16="http://schemas.microsoft.com/office/drawing/2014/main" id="{087848C0-1C4B-4C52-B945-FD3228EDD2A3}"/>
              </a:ext>
            </a:extLst>
          </p:cNvPr>
          <p:cNvPicPr>
            <a:picLocks noChangeAspect="1"/>
          </p:cNvPicPr>
          <p:nvPr/>
        </p:nvPicPr>
        <p:blipFill>
          <a:blip r:embed="rId3"/>
          <a:stretch>
            <a:fillRect/>
          </a:stretch>
        </p:blipFill>
        <p:spPr>
          <a:xfrm>
            <a:off x="552903" y="1251339"/>
            <a:ext cx="3572512" cy="3448848"/>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71550"/>
            <a:ext cx="8077200" cy="3714750"/>
          </a:xfrm>
        </p:spPr>
        <p:txBody>
          <a:bodyPr/>
          <a:lstStyle/>
          <a:p>
            <a:pPr eaLnBrk="1" hangingPunct="1">
              <a:buNone/>
              <a:defRPr/>
            </a:pPr>
            <a:r>
              <a:rPr lang="en-US" altLang="en-US" sz="2800" dirty="0">
                <a:solidFill>
                  <a:srgbClr val="660033"/>
                </a:solidFill>
                <a:ea typeface="ＭＳ Ｐゴシック" panose="020B0600070205080204" pitchFamily="34" charset="-128"/>
              </a:rPr>
              <a:t>WELS BENEFIT PLANS </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Serves WELS and ELS workers and organizations through administration of the VEBA Health Plan, the Pension Plan, and the Shepherd Plan (investing for retirement).</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The synod convention voted to change WELS’ Pension Plan to a defined contribution plan for future worker retirement benefits.</a:t>
            </a: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600" y="1047750"/>
            <a:ext cx="7924800" cy="3714750"/>
          </a:xfrm>
        </p:spPr>
        <p:txBody>
          <a:bodyPr/>
          <a:lstStyle/>
          <a:p>
            <a:pPr eaLnBrk="1" hangingPunct="1">
              <a:buFont typeface="Arial" panose="020B0604020202020204" pitchFamily="34" charset="0"/>
              <a:buNone/>
            </a:pPr>
            <a:r>
              <a:rPr lang="en-US" altLang="en-US" sz="2600" dirty="0">
                <a:solidFill>
                  <a:srgbClr val="660033"/>
                </a:solidFill>
                <a:ea typeface="ＭＳ Ｐゴシック" panose="020B0600070205080204" pitchFamily="34" charset="-128"/>
              </a:rPr>
              <a:t>WELS CHURCH EXTENSION FUND </a:t>
            </a:r>
            <a:r>
              <a:rPr lang="en-US" altLang="en-US" sz="2600" dirty="0">
                <a:solidFill>
                  <a:srgbClr val="15284B"/>
                </a:solidFill>
                <a:ea typeface="ＭＳ Ｐゴシック" panose="020B0600070205080204" pitchFamily="34" charset="-128"/>
              </a:rPr>
              <a:t>provides loans and grants for WELS congregations through funding received by gifts and investments.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In 2020-21, $15.4 million of new loans and $1.98 million of new grants requests were approved. </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Made $1.66 million in grants to the Board for                          Home Missions.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Provided loans for 205 congregations and                       affiliates.</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D892BD3-6FDF-453F-8C50-374CF444258A}"/>
              </a:ext>
            </a:extLst>
          </p:cNvPr>
          <p:cNvPicPr>
            <a:picLocks noChangeAspect="1"/>
          </p:cNvPicPr>
          <p:nvPr/>
        </p:nvPicPr>
        <p:blipFill>
          <a:blip r:embed="rId3"/>
          <a:stretch>
            <a:fillRect/>
          </a:stretch>
        </p:blipFill>
        <p:spPr>
          <a:xfrm>
            <a:off x="6990460" y="3010212"/>
            <a:ext cx="2153540" cy="2133288"/>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685800" y="1143000"/>
            <a:ext cx="7924800" cy="3714750"/>
          </a:xfrm>
        </p:spPr>
        <p:txBody>
          <a:bodyPr/>
          <a:lstStyle/>
          <a:p>
            <a:pPr eaLnBrk="1" hangingPunct="1">
              <a:buNone/>
              <a:defRPr/>
            </a:pPr>
            <a:r>
              <a:rPr lang="en-US" altLang="en-US" sz="2600" dirty="0">
                <a:solidFill>
                  <a:srgbClr val="660033"/>
                </a:solidFill>
                <a:ea typeface="ＭＳ Ｐゴシック" panose="020B0600070205080204" pitchFamily="34" charset="-128"/>
              </a:rPr>
              <a:t>WELS FOUNDATION </a:t>
            </a:r>
            <a:r>
              <a:rPr lang="en-US" altLang="en-US" sz="2600" dirty="0">
                <a:solidFill>
                  <a:srgbClr val="15284B"/>
                </a:solidFill>
                <a:ea typeface="ＭＳ Ｐゴシック" panose="020B0600070205080204" pitchFamily="34" charset="-128"/>
              </a:rPr>
              <a:t>helps people support WELS ministry through planned gifts. The foundation administers 1,200 donor directed gifts. In 2020-21 they distributed $13.7 million from donors to various WELS ministries.</a:t>
            </a:r>
          </a:p>
          <a:p>
            <a:pPr eaLnBrk="1" hangingPunct="1">
              <a:buNone/>
              <a:defRPr/>
            </a:pPr>
            <a:r>
              <a:rPr lang="en-US" altLang="en-US" sz="2600" dirty="0">
                <a:solidFill>
                  <a:srgbClr val="660033"/>
                </a:solidFill>
                <a:ea typeface="ＭＳ Ｐゴシック" panose="020B0600070205080204" pitchFamily="34" charset="-128"/>
              </a:rPr>
              <a:t>WELS INVESTMENT FUNDS </a:t>
            </a:r>
            <a:r>
              <a:rPr lang="en-US" altLang="en-US" sz="2600" dirty="0">
                <a:solidFill>
                  <a:srgbClr val="15284B"/>
                </a:solidFill>
                <a:ea typeface="ＭＳ Ｐゴシック" panose="020B0600070205080204" pitchFamily="34" charset="-128"/>
              </a:rPr>
              <a:t>had investment returns of 25.19 percent for the Balanced Fund and 32.27 percent for the WELS Endowment Fund. For the second year the WELS Endowment Fund’s net investment return ranked in the 90</a:t>
            </a:r>
            <a:r>
              <a:rPr lang="en-US" altLang="en-US" sz="2600" baseline="30000" dirty="0">
                <a:solidFill>
                  <a:srgbClr val="15284B"/>
                </a:solidFill>
                <a:ea typeface="ＭＳ Ｐゴシック" panose="020B0600070205080204" pitchFamily="34" charset="-128"/>
              </a:rPr>
              <a:t>th</a:t>
            </a:r>
            <a:r>
              <a:rPr lang="en-US" altLang="en-US" sz="2600" dirty="0">
                <a:solidFill>
                  <a:srgbClr val="15284B"/>
                </a:solidFill>
                <a:ea typeface="ＭＳ Ｐゴシック" panose="020B0600070205080204" pitchFamily="34" charset="-128"/>
              </a:rPr>
              <a:t> percentile among foundations.</a:t>
            </a:r>
          </a:p>
          <a:p>
            <a:pPr eaLnBrk="1" hangingPunct="1">
              <a:buNone/>
              <a:defRPr/>
            </a:pPr>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599" y="996474"/>
            <a:ext cx="8260935" cy="37147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FINANCIAL SERVICES </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WELS continues to be financially strong, allowing the synod to maintain existing ministries and to develop a well-balanced ministry plan.</a:t>
            </a:r>
            <a:endParaRPr lang="en-US" altLang="en-US" sz="2800" dirty="0">
              <a:ea typeface="ＭＳ Ｐゴシック" panose="020B0600070205080204" pitchFamily="34" charset="-128"/>
            </a:endParaRP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Congregation Mission Offerings are coming in at record levels. </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WELS has strong reserves. These will help fund initiatives like “100 home missions in </a:t>
            </a:r>
            <a:r>
              <a:rPr lang="en-US" altLang="en-US" sz="2800">
                <a:solidFill>
                  <a:srgbClr val="15284B"/>
                </a:solidFill>
                <a:ea typeface="ＭＳ Ｐゴシック" panose="020B0600070205080204" pitchFamily="34" charset="-128"/>
              </a:rPr>
              <a:t>10 years.”</a:t>
            </a:r>
            <a:endParaRPr lang="en-US" altLang="en-US" sz="2800" dirty="0">
              <a:solidFill>
                <a:srgbClr val="15284B"/>
              </a:solidFill>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3592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57250" y="228600"/>
            <a:ext cx="6286500" cy="857250"/>
          </a:xfrm>
        </p:spPr>
        <p:txBody>
          <a:bodyPr/>
          <a:lstStyle/>
          <a:p>
            <a:pPr algn="l" eaLnBrk="1" hangingPunct="1"/>
            <a:r>
              <a:rPr lang="en-US" altLang="en-US" sz="4400">
                <a:solidFill>
                  <a:srgbClr val="15284B"/>
                </a:solidFill>
                <a:latin typeface="Arial" panose="020B0604020202020204" pitchFamily="34" charset="0"/>
                <a:ea typeface="ＭＳ Ｐゴシック" panose="020B0600070205080204" pitchFamily="34" charset="-128"/>
              </a:rPr>
              <a:t>WELS </a:t>
            </a:r>
            <a:r>
              <a:rPr lang="en-US" altLang="en-US" sz="4400" i="1">
                <a:solidFill>
                  <a:srgbClr val="660033"/>
                </a:solidFill>
                <a:latin typeface="Arial" panose="020B0604020202020204" pitchFamily="34" charset="0"/>
                <a:ea typeface="ＭＳ Ｐゴシック" panose="020B0600070205080204" pitchFamily="34" charset="-128"/>
              </a:rPr>
              <a:t>in brief</a:t>
            </a:r>
            <a:endParaRPr lang="en-US" altLang="en-US" sz="4400" i="1">
              <a:solidFill>
                <a:srgbClr val="660033"/>
              </a:solidFill>
              <a:ea typeface="ＭＳ Ｐゴシック" panose="020B0600070205080204" pitchFamily="34" charset="-128"/>
            </a:endParaRPr>
          </a:p>
        </p:txBody>
      </p:sp>
      <p:sp>
        <p:nvSpPr>
          <p:cNvPr id="64515" name="Content Placeholder 2"/>
          <p:cNvSpPr>
            <a:spLocks noGrp="1"/>
          </p:cNvSpPr>
          <p:nvPr>
            <p:ph sz="half" idx="1"/>
          </p:nvPr>
        </p:nvSpPr>
        <p:spPr>
          <a:xfrm>
            <a:off x="933450" y="1962150"/>
            <a:ext cx="3631803" cy="3394472"/>
          </a:xfrm>
        </p:spPr>
        <p:txBody>
          <a:bodyPr/>
          <a:lstStyle/>
          <a:p>
            <a:pPr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Third largest Lutheran church body in the United States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1,264 churches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344,244 baptized members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275,259 communicant members</a:t>
            </a:r>
          </a:p>
          <a:p>
            <a:pPr eaLnBrk="1" hangingPunct="1"/>
            <a:endParaRPr lang="en-US" altLang="en-US" dirty="0">
              <a:ea typeface="ＭＳ Ｐゴシック" panose="020B0600070205080204" pitchFamily="34" charset="-128"/>
            </a:endParaRPr>
          </a:p>
        </p:txBody>
      </p:sp>
      <p:sp>
        <p:nvSpPr>
          <p:cNvPr id="64516" name="Content Placeholder 4"/>
          <p:cNvSpPr txBox="1">
            <a:spLocks/>
          </p:cNvSpPr>
          <p:nvPr/>
        </p:nvSpPr>
        <p:spPr bwMode="auto">
          <a:xfrm>
            <a:off x="4514850" y="1962150"/>
            <a:ext cx="394335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sz="2200" dirty="0">
                <a:solidFill>
                  <a:srgbClr val="15284B"/>
                </a:solidFill>
              </a:rPr>
              <a:t>One of the largest parochial school systems in the U.S.</a:t>
            </a:r>
          </a:p>
          <a:p>
            <a:pPr lvl="1" eaLnBrk="1" hangingPunct="1">
              <a:buFont typeface="Wingdings" panose="05000000000000000000" pitchFamily="2" charset="2"/>
              <a:buChar char="§"/>
            </a:pPr>
            <a:r>
              <a:rPr lang="en-US" altLang="en-US" sz="2200" dirty="0">
                <a:solidFill>
                  <a:srgbClr val="15284B"/>
                </a:solidFill>
              </a:rPr>
              <a:t>282 elementary schools</a:t>
            </a:r>
          </a:p>
          <a:p>
            <a:pPr lvl="1" eaLnBrk="1" hangingPunct="1">
              <a:buFont typeface="Wingdings" panose="05000000000000000000" pitchFamily="2" charset="2"/>
              <a:buChar char="§"/>
            </a:pPr>
            <a:r>
              <a:rPr lang="en-US" altLang="en-US" sz="2200" dirty="0">
                <a:solidFill>
                  <a:srgbClr val="15284B"/>
                </a:solidFill>
              </a:rPr>
              <a:t>368 early childhood ministries</a:t>
            </a:r>
          </a:p>
          <a:p>
            <a:pPr lvl="1" eaLnBrk="1" hangingPunct="1">
              <a:buFont typeface="Wingdings" panose="05000000000000000000" pitchFamily="2" charset="2"/>
              <a:buChar char="§"/>
            </a:pPr>
            <a:r>
              <a:rPr lang="en-US" altLang="en-US" sz="2200" dirty="0">
                <a:solidFill>
                  <a:srgbClr val="15284B"/>
                </a:solidFill>
              </a:rPr>
              <a:t>27 area Lutheran high schools</a:t>
            </a:r>
          </a:p>
        </p:txBody>
      </p:sp>
      <p:sp>
        <p:nvSpPr>
          <p:cNvPr id="64517" name="TextBox 8"/>
          <p:cNvSpPr txBox="1">
            <a:spLocks noChangeArrowheads="1"/>
          </p:cNvSpPr>
          <p:nvPr/>
        </p:nvSpPr>
        <p:spPr bwMode="auto">
          <a:xfrm>
            <a:off x="857250" y="1028701"/>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i="1">
                <a:solidFill>
                  <a:srgbClr val="15284B"/>
                </a:solidFill>
              </a:rPr>
              <a:t>WELS’ </a:t>
            </a:r>
            <a:r>
              <a:rPr lang="en-US" altLang="ja-JP" sz="2400" i="1">
                <a:solidFill>
                  <a:srgbClr val="15284B"/>
                </a:solidFill>
              </a:rPr>
              <a:t>calling: Nurture the faith of members and spread the gospel of Jesus Christ throughout the world.</a:t>
            </a:r>
            <a:endParaRPr lang="en-US" altLang="en-US" sz="2400" i="1">
              <a:solidFill>
                <a:srgbClr val="15284B"/>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a:solidFill>
                  <a:srgbClr val="15284B"/>
                </a:solidFill>
                <a:latin typeface="Arial" panose="020B0604020202020204" pitchFamily="34" charset="0"/>
                <a:ea typeface="ＭＳ Ｐゴシック" panose="020B0600070205080204" pitchFamily="34" charset="-128"/>
              </a:rPr>
              <a:t>WELS </a:t>
            </a:r>
            <a:r>
              <a:rPr lang="en-US" altLang="en-US" sz="4400" i="1">
                <a:solidFill>
                  <a:srgbClr val="660033"/>
                </a:solidFill>
                <a:latin typeface="Arial" panose="020B0604020202020204" pitchFamily="34" charset="0"/>
                <a:ea typeface="ＭＳ Ｐゴシック" panose="020B0600070205080204" pitchFamily="34" charset="-128"/>
              </a:rPr>
              <a:t>in brief</a:t>
            </a:r>
            <a:endParaRPr lang="en-US" altLang="en-US" sz="4400" i="1">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Twelve districts allow for more area-specific ministry.</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is a member of the Confessional Evangelical Lutheran Conference, an organization of 34 confessional church bodies throughout the world.</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headquarters is in Waukesha, Wis.</a:t>
            </a:r>
          </a:p>
          <a:p>
            <a:endParaRPr lang="en-US" altLang="en-US" dirty="0">
              <a:solidFill>
                <a:srgbClr val="15284B"/>
              </a:solidFill>
              <a:ea typeface="ＭＳ Ｐゴシック" panose="020B0600070205080204" pitchFamily="34" charset="-12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a:solidFill>
                  <a:srgbClr val="15284B"/>
                </a:solidFill>
                <a:latin typeface="Arial" panose="020B0604020202020204" pitchFamily="34" charset="0"/>
                <a:ea typeface="ＭＳ Ｐゴシック" panose="020B0600070205080204" pitchFamily="34" charset="-128"/>
              </a:rPr>
              <a:t>WELS </a:t>
            </a:r>
            <a:r>
              <a:rPr lang="en-US" altLang="en-US" sz="4400" i="1">
                <a:solidFill>
                  <a:srgbClr val="660033"/>
                </a:solidFill>
                <a:latin typeface="Arial" panose="020B0604020202020204" pitchFamily="34" charset="0"/>
                <a:ea typeface="ＭＳ Ｐゴシック" panose="020B0600070205080204" pitchFamily="34" charset="-128"/>
              </a:rPr>
              <a:t>in brief</a:t>
            </a:r>
            <a:endParaRPr lang="en-US" altLang="en-US" sz="4400" i="1">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From collections that document the administration of WELS to individual congregational records, the WELS Archives helps preserve and share the history of our synod.</a:t>
            </a:r>
            <a:endParaRPr lang="en-US" altLang="en-US" dirty="0">
              <a:solidFill>
                <a:srgbClr val="15284B"/>
              </a:solidFill>
              <a:ea typeface="ＭＳ Ｐゴシック" panose="020B0600070205080204" pitchFamily="34" charset="-128"/>
            </a:endParaRPr>
          </a:p>
        </p:txBody>
      </p:sp>
    </p:spTree>
    <p:extLst>
      <p:ext uri="{BB962C8B-B14F-4D97-AF65-F5344CB8AC3E}">
        <p14:creationId xmlns:p14="http://schemas.microsoft.com/office/powerpoint/2010/main" val="23836651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143000" y="2191464"/>
            <a:ext cx="6934200" cy="857250"/>
          </a:xfrm>
        </p:spPr>
        <p:txBody>
          <a:bodyPr/>
          <a:lstStyle/>
          <a:p>
            <a:pPr eaLnBrk="1" hangingPunct="1"/>
            <a:r>
              <a:rPr lang="en-US" altLang="en-US" sz="4400" dirty="0">
                <a:solidFill>
                  <a:srgbClr val="15284B"/>
                </a:solidFill>
                <a:ea typeface="ＭＳ Ｐゴシック" panose="020B0600070205080204" pitchFamily="34" charset="-128"/>
              </a:rPr>
              <a:t>Thank you for your support!</a:t>
            </a:r>
          </a:p>
        </p:txBody>
      </p:sp>
      <p:sp>
        <p:nvSpPr>
          <p:cNvPr id="68611" name="Content Placeholder 2"/>
          <p:cNvSpPr>
            <a:spLocks noGrp="1"/>
          </p:cNvSpPr>
          <p:nvPr>
            <p:ph idx="1"/>
          </p:nvPr>
        </p:nvSpPr>
        <p:spPr>
          <a:xfrm>
            <a:off x="1143000" y="4264342"/>
            <a:ext cx="6934200" cy="1660922"/>
          </a:xfrm>
        </p:spPr>
        <p:txBody>
          <a:bodyPr/>
          <a:lstStyle/>
          <a:p>
            <a:pPr marL="0" indent="0" algn="ctr">
              <a:buNone/>
            </a:pPr>
            <a:r>
              <a:rPr lang="en-US" altLang="en-US" sz="1400">
                <a:solidFill>
                  <a:srgbClr val="15284B"/>
                </a:solidFill>
                <a:ea typeface="ＭＳ Ｐゴシック" panose="020B0600070205080204" pitchFamily="34" charset="-128"/>
              </a:rPr>
              <a:t>N16W23377 Stone Ridge Drive</a:t>
            </a:r>
            <a:br>
              <a:rPr lang="en-US"/>
            </a:br>
            <a:r>
              <a:rPr lang="en-US" altLang="en-US" sz="1400">
                <a:solidFill>
                  <a:srgbClr val="15284B"/>
                </a:solidFill>
                <a:ea typeface="ＭＳ Ｐゴシック" panose="020B0600070205080204" pitchFamily="34" charset="-128"/>
              </a:rPr>
              <a:t>Waukesha, WI 53188-1108</a:t>
            </a:r>
            <a:br>
              <a:rPr lang="en-US"/>
            </a:br>
            <a:r>
              <a:rPr lang="en-US" altLang="en-US" sz="1400">
                <a:solidFill>
                  <a:srgbClr val="15284B"/>
                </a:solidFill>
                <a:ea typeface="ＭＳ Ｐゴシック" panose="020B0600070205080204" pitchFamily="34" charset="-128"/>
              </a:rPr>
              <a:t>wels.net</a:t>
            </a:r>
            <a:br>
              <a:rPr lang="en-US"/>
            </a:br>
            <a:endParaRPr lang="en-US" altLang="en-US" sz="3200">
              <a:solidFill>
                <a:srgbClr val="15284B"/>
              </a:solidFill>
              <a:ea typeface="ＭＳ Ｐゴシック" panose="020B0600070205080204" pitchFamily="34" charset="-128"/>
            </a:endParaRPr>
          </a:p>
        </p:txBody>
      </p:sp>
      <p:pic>
        <p:nvPicPr>
          <p:cNvPr id="4" name="Picture 3">
            <a:extLst>
              <a:ext uri="{FF2B5EF4-FFF2-40B4-BE49-F238E27FC236}">
                <a16:creationId xmlns:a16="http://schemas.microsoft.com/office/drawing/2014/main" id="{805E51D1-72B6-4C51-9418-E77B845AA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258264"/>
            <a:ext cx="1995104" cy="719851"/>
          </a:xfrm>
          <a:prstGeom prst="rect">
            <a:avLst/>
          </a:prstGeom>
        </p:spPr>
      </p:pic>
      <p:pic>
        <p:nvPicPr>
          <p:cNvPr id="5" name="Picture 4">
            <a:extLst>
              <a:ext uri="{FF2B5EF4-FFF2-40B4-BE49-F238E27FC236}">
                <a16:creationId xmlns:a16="http://schemas.microsoft.com/office/drawing/2014/main" id="{13B55C31-3E15-444C-8346-989E0A08DDB7}"/>
              </a:ext>
            </a:extLst>
          </p:cNvPr>
          <p:cNvPicPr>
            <a:picLocks noChangeAspect="1"/>
          </p:cNvPicPr>
          <p:nvPr/>
        </p:nvPicPr>
        <p:blipFill>
          <a:blip r:embed="rId4"/>
          <a:stretch>
            <a:fillRect/>
          </a:stretch>
        </p:blipFill>
        <p:spPr>
          <a:xfrm>
            <a:off x="85456" y="80695"/>
            <a:ext cx="8977357" cy="1988353"/>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1000" y="933450"/>
            <a:ext cx="8153400" cy="3771900"/>
          </a:xfrm>
        </p:spPr>
        <p:txBody>
          <a:bodyPr/>
          <a:lstStyle/>
          <a:p>
            <a:pPr eaLnBrk="1" hangingPunct="1">
              <a:buFont typeface="Arial" charset="0"/>
              <a:buNone/>
              <a:defRPr/>
            </a:pPr>
            <a:r>
              <a:rPr lang="en-US" sz="3000" spc="-113" dirty="0">
                <a:solidFill>
                  <a:srgbClr val="15284B"/>
                </a:solidFill>
                <a:cs typeface="+mn-cs"/>
              </a:rPr>
              <a:t>WISCONSIN LUTHERAN SEMINARY, Mequon, Wis.</a:t>
            </a:r>
          </a:p>
          <a:p>
            <a:pPr lvl="1" eaLnBrk="1" hangingPunct="1">
              <a:buFont typeface="Wingdings" charset="2"/>
              <a:buChar char="§"/>
              <a:defRPr/>
            </a:pPr>
            <a:r>
              <a:rPr lang="en-US" sz="2400" dirty="0">
                <a:solidFill>
                  <a:srgbClr val="15284B"/>
                </a:solidFill>
              </a:rPr>
              <a:t>Prepares men for pastoral ministry. </a:t>
            </a:r>
          </a:p>
          <a:p>
            <a:pPr lvl="1" eaLnBrk="1" hangingPunct="1">
              <a:buFont typeface="Wingdings" charset="2"/>
              <a:buChar char="§"/>
              <a:defRPr/>
            </a:pPr>
            <a:r>
              <a:rPr lang="en-US" sz="2400" dirty="0">
                <a:solidFill>
                  <a:srgbClr val="15284B"/>
                </a:solidFill>
              </a:rPr>
              <a:t>Has 92 students enrolled.</a:t>
            </a:r>
          </a:p>
          <a:p>
            <a:pPr lvl="1" eaLnBrk="1" hangingPunct="1">
              <a:buFont typeface="Wingdings" charset="2"/>
              <a:buChar char="§"/>
              <a:defRPr/>
            </a:pPr>
            <a:r>
              <a:rPr lang="en-US" sz="2400" dirty="0">
                <a:solidFill>
                  <a:srgbClr val="15284B"/>
                </a:solidFill>
              </a:rPr>
              <a:t>Grow in Grace </a:t>
            </a:r>
            <a:r>
              <a:rPr lang="en-US" sz="2400">
                <a:solidFill>
                  <a:srgbClr val="15284B"/>
                </a:solidFill>
              </a:rPr>
              <a:t>provides continuing education </a:t>
            </a:r>
            <a:r>
              <a:rPr lang="en-US" sz="2400" dirty="0">
                <a:solidFill>
                  <a:srgbClr val="15284B"/>
                </a:solidFill>
              </a:rPr>
              <a:t>for pastors.</a:t>
            </a:r>
          </a:p>
          <a:p>
            <a:pPr lvl="1" eaLnBrk="1" hangingPunct="1">
              <a:buFont typeface="Wingdings" charset="2"/>
              <a:buChar char="§"/>
              <a:defRPr/>
            </a:pPr>
            <a:r>
              <a:rPr lang="en-US" sz="2400" dirty="0">
                <a:solidFill>
                  <a:srgbClr val="15284B"/>
                </a:solidFill>
              </a:rPr>
              <a:t>Pastoral Studies Institute guides and                                assists non-traditional students through                               pre-seminary and seminary training.</a:t>
            </a: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56"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PREPARE</a:t>
            </a:r>
          </a:p>
        </p:txBody>
      </p:sp>
      <p:cxnSp>
        <p:nvCxnSpPr>
          <p:cNvPr id="8" name="Straight Connector 7"/>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6D63248-64EC-4C64-9758-5B15D46EAE05}"/>
              </a:ext>
            </a:extLst>
          </p:cNvPr>
          <p:cNvPicPr>
            <a:picLocks noChangeAspect="1"/>
          </p:cNvPicPr>
          <p:nvPr/>
        </p:nvPicPr>
        <p:blipFill>
          <a:blip r:embed="rId3"/>
          <a:stretch>
            <a:fillRect/>
          </a:stretch>
        </p:blipFill>
        <p:spPr>
          <a:xfrm>
            <a:off x="6204246" y="3020716"/>
            <a:ext cx="2939753" cy="2122784"/>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797370"/>
            <a:ext cx="8625840" cy="37719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MARTIN LUTHER COLLEGE, New Ulm, Minn.</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Serves 714 undergraduates.</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Prepares men for pastoral training at                              Wisconsin Lutheran Seminary.</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Prepares men and women for teaching and                                staff ministry.</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Prepares international students                                                 for ministry in partnership with                                              WELS mission fields.</a:t>
            </a:r>
          </a:p>
          <a:p>
            <a:pPr lvl="1" eaLnBrk="1" hangingPunct="1">
              <a:buFont typeface="Wingdings" panose="05000000000000000000" pitchFamily="2" charset="2"/>
              <a:buChar char="§"/>
            </a:pPr>
            <a:endParaRPr lang="en-US" altLang="en-US" sz="26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636F7B-7503-4BCC-8372-0AF6678D5795}"/>
              </a:ext>
            </a:extLst>
          </p:cNvPr>
          <p:cNvPicPr>
            <a:picLocks noChangeAspect="1"/>
          </p:cNvPicPr>
          <p:nvPr/>
        </p:nvPicPr>
        <p:blipFill>
          <a:blip r:embed="rId3"/>
          <a:stretch>
            <a:fillRect/>
          </a:stretch>
        </p:blipFill>
        <p:spPr>
          <a:xfrm>
            <a:off x="5349667" y="3249470"/>
            <a:ext cx="3794333" cy="189403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49624"/>
            <a:ext cx="8458200" cy="37719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MARTIN LUTHER COLLEGE, New Ulm, Minn.</a:t>
            </a:r>
          </a:p>
          <a:p>
            <a:pPr marL="342900" lvl="1" indent="0" eaLnBrk="1" hangingPunct="1">
              <a:buNone/>
            </a:pPr>
            <a:r>
              <a:rPr lang="en-US" altLang="en-US" sz="2700" dirty="0">
                <a:solidFill>
                  <a:srgbClr val="15284B"/>
                </a:solidFill>
                <a:ea typeface="ＭＳ Ｐゴシック" panose="020B0600070205080204" pitchFamily="34" charset="-128"/>
              </a:rPr>
              <a:t>Progressed in “Equipping Christian Witnesses” campaign including building of the Betty Kohn Fieldhouse.</a:t>
            </a: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6B01F97-EF0A-41BE-BEBD-DC936F964094}"/>
              </a:ext>
            </a:extLst>
          </p:cNvPr>
          <p:cNvPicPr>
            <a:picLocks noChangeAspect="1"/>
          </p:cNvPicPr>
          <p:nvPr/>
        </p:nvPicPr>
        <p:blipFill>
          <a:blip r:embed="rId3"/>
          <a:stretch>
            <a:fillRect/>
          </a:stretch>
        </p:blipFill>
        <p:spPr>
          <a:xfrm>
            <a:off x="817192" y="2571597"/>
            <a:ext cx="3754808" cy="2268530"/>
          </a:xfrm>
          <a:prstGeom prst="rect">
            <a:avLst/>
          </a:prstGeom>
        </p:spPr>
      </p:pic>
      <p:pic>
        <p:nvPicPr>
          <p:cNvPr id="7" name="Picture 6">
            <a:extLst>
              <a:ext uri="{FF2B5EF4-FFF2-40B4-BE49-F238E27FC236}">
                <a16:creationId xmlns:a16="http://schemas.microsoft.com/office/drawing/2014/main" id="{3A5BFAFD-2D55-4193-B71C-B7839199A766}"/>
              </a:ext>
            </a:extLst>
          </p:cNvPr>
          <p:cNvPicPr>
            <a:picLocks noChangeAspect="1"/>
          </p:cNvPicPr>
          <p:nvPr/>
        </p:nvPicPr>
        <p:blipFill>
          <a:blip r:embed="rId4"/>
          <a:stretch>
            <a:fillRect/>
          </a:stretch>
        </p:blipFill>
        <p:spPr>
          <a:xfrm>
            <a:off x="5042000" y="2781189"/>
            <a:ext cx="3403399" cy="1681854"/>
          </a:xfrm>
          <a:prstGeom prst="rect">
            <a:avLst/>
          </a:prstGeom>
        </p:spPr>
      </p:pic>
    </p:spTree>
    <p:extLst>
      <p:ext uri="{BB962C8B-B14F-4D97-AF65-F5344CB8AC3E}">
        <p14:creationId xmlns:p14="http://schemas.microsoft.com/office/powerpoint/2010/main" val="16777324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33400" y="950319"/>
            <a:ext cx="8001000" cy="1581682"/>
          </a:xfrm>
        </p:spPr>
        <p:txBody>
          <a:bodyPr/>
          <a:lstStyle/>
          <a:p>
            <a:pPr marL="0" indent="0" eaLnBrk="1" hangingPunct="1">
              <a:buNone/>
              <a:defRPr/>
            </a:pPr>
            <a:r>
              <a:rPr lang="en-US" sz="3200" spc="-113" dirty="0">
                <a:solidFill>
                  <a:srgbClr val="15284B"/>
                </a:solidFill>
              </a:rPr>
              <a:t>LUTHER PREPARATORY SCHOOL, Watertown, Wis. and MICHIGAN LUTHERAN SEMINARY, Saginaw, Mich. </a:t>
            </a:r>
            <a:r>
              <a:rPr lang="en-US" sz="3200" spc="-113" dirty="0">
                <a:solidFill>
                  <a:srgbClr val="15284B"/>
                </a:solidFill>
                <a:cs typeface="+mn-cs"/>
              </a:rPr>
              <a:t> </a:t>
            </a:r>
          </a:p>
          <a:p>
            <a:pPr eaLnBrk="1" hangingPunct="1">
              <a:buFont typeface="Arial" charset="0"/>
              <a:buChar char="•"/>
              <a:defRPr/>
            </a:pPr>
            <a:endParaRPr lang="en-US" dirty="0">
              <a:solidFill>
                <a:srgbClr val="15284B"/>
              </a:solidFill>
              <a:cs typeface="+mn-cs"/>
            </a:endParaRPr>
          </a:p>
        </p:txBody>
      </p:sp>
      <p:sp>
        <p:nvSpPr>
          <p:cNvPr id="7" name="Rounded Rectangle 6"/>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E8FB89-0A1F-4E39-9C0D-07595E4E4CC2}"/>
              </a:ext>
            </a:extLst>
          </p:cNvPr>
          <p:cNvSpPr txBox="1"/>
          <p:nvPr/>
        </p:nvSpPr>
        <p:spPr>
          <a:xfrm>
            <a:off x="522515" y="2560316"/>
            <a:ext cx="5921828" cy="2523768"/>
          </a:xfrm>
          <a:prstGeom prst="rect">
            <a:avLst/>
          </a:prstGeom>
          <a:noFill/>
        </p:spPr>
        <p:txBody>
          <a:bodyPr wrap="square" rtlCol="0">
            <a:spAutoFit/>
          </a:bodyPr>
          <a:lstStyle/>
          <a:p>
            <a:pPr marL="556895" lvl="1" indent="-213995" eaLnBrk="1" hangingPunct="1">
              <a:buFont typeface="Wingdings" charset="2"/>
              <a:buChar char="§"/>
              <a:defRPr/>
            </a:pPr>
            <a:r>
              <a:rPr lang="en-US" sz="2800" dirty="0">
                <a:solidFill>
                  <a:srgbClr val="15284B"/>
                </a:solidFill>
              </a:rPr>
              <a:t>Prepare high school students for future service as pastors, teachers, and staff ministers.</a:t>
            </a:r>
            <a:endParaRPr lang="en-US" sz="2800" dirty="0">
              <a:solidFill>
                <a:srgbClr val="15284B"/>
              </a:solidFill>
              <a:cs typeface="Calibri"/>
            </a:endParaRPr>
          </a:p>
          <a:p>
            <a:pPr marL="556895" lvl="1" indent="-213995" eaLnBrk="1" hangingPunct="1">
              <a:buFont typeface="Wingdings" charset="2"/>
              <a:buChar char="§"/>
              <a:defRPr/>
            </a:pPr>
            <a:r>
              <a:rPr lang="en-US" sz="2800">
                <a:solidFill>
                  <a:srgbClr val="15284B"/>
                </a:solidFill>
              </a:rPr>
              <a:t>Serve 425 </a:t>
            </a:r>
            <a:r>
              <a:rPr lang="en-US" sz="2800" dirty="0">
                <a:solidFill>
                  <a:srgbClr val="15284B"/>
                </a:solidFill>
              </a:rPr>
              <a:t>students at LPS </a:t>
            </a:r>
            <a:r>
              <a:rPr lang="en-US" sz="2800">
                <a:solidFill>
                  <a:srgbClr val="15284B"/>
                </a:solidFill>
              </a:rPr>
              <a:t>and 182 </a:t>
            </a:r>
            <a:r>
              <a:rPr lang="en-US" sz="2800" dirty="0">
                <a:solidFill>
                  <a:srgbClr val="15284B"/>
                </a:solidFill>
              </a:rPr>
              <a:t>at MLS.</a:t>
            </a:r>
            <a:endParaRPr lang="en-US" sz="2800" dirty="0">
              <a:solidFill>
                <a:srgbClr val="15284B"/>
              </a:solidFill>
              <a:cs typeface="Calibri"/>
            </a:endParaRPr>
          </a:p>
          <a:p>
            <a:endParaRPr lang="en-US" dirty="0"/>
          </a:p>
        </p:txBody>
      </p:sp>
      <p:pic>
        <p:nvPicPr>
          <p:cNvPr id="5" name="Picture 4">
            <a:extLst>
              <a:ext uri="{FF2B5EF4-FFF2-40B4-BE49-F238E27FC236}">
                <a16:creationId xmlns:a16="http://schemas.microsoft.com/office/drawing/2014/main" id="{736B656F-C6DC-4E2A-B59F-34103F471589}"/>
              </a:ext>
            </a:extLst>
          </p:cNvPr>
          <p:cNvPicPr>
            <a:picLocks noChangeAspect="1"/>
          </p:cNvPicPr>
          <p:nvPr/>
        </p:nvPicPr>
        <p:blipFill>
          <a:blip r:embed="rId3"/>
          <a:stretch>
            <a:fillRect/>
          </a:stretch>
        </p:blipFill>
        <p:spPr>
          <a:xfrm>
            <a:off x="6418802" y="2785931"/>
            <a:ext cx="2725197" cy="239817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399" y="990600"/>
            <a:ext cx="8149128" cy="3486150"/>
          </a:xfrm>
          <a:noFill/>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Conducts gospel outreach in 44 countries and is exploring opportunities in 20 additional countries.</a:t>
            </a:r>
            <a:endParaRPr lang="en-US" altLang="en-US" sz="28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cs typeface="Calibri"/>
              </a:rPr>
              <a:t>Forty-one missionaries partner with more than 400 national pastors to conduct outreach and train more than 380 students                                            for service in Christ’s                                               kingdom.</a:t>
            </a:r>
          </a:p>
          <a:p>
            <a:pPr marL="556895" lvl="1" indent="-213995"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cs typeface="Calibri"/>
            </a:endParaRP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9" name="Rounded Rectangle 8"/>
          <p:cNvSpPr/>
          <p:nvPr/>
        </p:nvSpPr>
        <p:spPr>
          <a:xfrm>
            <a:off x="-68910" y="-57150"/>
            <a:ext cx="42862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Title 1"/>
          <p:cNvSpPr>
            <a:spLocks noGrp="1"/>
          </p:cNvSpPr>
          <p:nvPr>
            <p:ph type="title"/>
          </p:nvPr>
        </p:nvSpPr>
        <p:spPr>
          <a:xfrm>
            <a:off x="152400" y="-57150"/>
            <a:ext cx="49149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12" name="Straight Connector 11"/>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6B3689B-22B5-4E40-9A6F-592C96694C58}"/>
              </a:ext>
            </a:extLst>
          </p:cNvPr>
          <p:cNvPicPr>
            <a:picLocks noChangeAspect="1"/>
          </p:cNvPicPr>
          <p:nvPr/>
        </p:nvPicPr>
        <p:blipFill>
          <a:blip r:embed="rId3"/>
          <a:stretch>
            <a:fillRect/>
          </a:stretch>
        </p:blipFill>
        <p:spPr>
          <a:xfrm>
            <a:off x="4864051" y="3631965"/>
            <a:ext cx="4279949" cy="151153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71550"/>
            <a:ext cx="8550067"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Apache reservations: </a:t>
            </a:r>
            <a:r>
              <a:rPr lang="en-US" altLang="en-US" sz="2400" dirty="0">
                <a:solidFill>
                  <a:srgbClr val="15284B"/>
                </a:solidFill>
                <a:ea typeface="ＭＳ Ｐゴシック" panose="020B0600070205080204" pitchFamily="34" charset="-128"/>
              </a:rPr>
              <a:t>Ministry is carried out at eight churches, one preaching station, and two Lutheran elementary schools.</a:t>
            </a:r>
            <a:endParaRPr lang="en-US" altLang="en-US" sz="2400" dirty="0">
              <a:solidFill>
                <a:srgbClr val="660033"/>
              </a:solidFill>
              <a:ea typeface="ＭＳ Ｐゴシック" panose="020B0600070205080204" pitchFamily="34" charset="-128"/>
            </a:endParaRP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Africa: </a:t>
            </a:r>
            <a:r>
              <a:rPr lang="en-US" altLang="en-US" sz="2400" dirty="0">
                <a:solidFill>
                  <a:srgbClr val="15284B"/>
                </a:solidFill>
                <a:ea typeface="ＭＳ Ｐゴシック" panose="020B0600070205080204" pitchFamily="34" charset="-128"/>
              </a:rPr>
              <a:t>Missionaries and national church partners from six existing countries are exploring mission work in ten additional African countries.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Europe: </a:t>
            </a:r>
            <a:r>
              <a:rPr lang="en-US" altLang="en-US" sz="2400" dirty="0">
                <a:solidFill>
                  <a:srgbClr val="15284B"/>
                </a:solidFill>
                <a:ea typeface="ＭＳ Ｐゴシック" panose="020B0600070205080204" pitchFamily="34" charset="-128"/>
              </a:rPr>
              <a:t>National churches are partnering with WELS missionaries and the Pastoral Studies Institute to train the next generation of church leaders.</a:t>
            </a:r>
          </a:p>
          <a:p>
            <a:pPr lvl="1"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itle 1"/>
          <p:cNvSpPr>
            <a:spLocks noGrp="1"/>
          </p:cNvSpPr>
          <p:nvPr>
            <p:ph type="title"/>
          </p:nvPr>
        </p:nvSpPr>
        <p:spPr>
          <a:xfrm>
            <a:off x="152400" y="-57150"/>
            <a:ext cx="49149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884460"/>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Asia:</a:t>
            </a:r>
            <a:r>
              <a:rPr lang="en-US" altLang="en-US" sz="2400" dirty="0">
                <a:solidFill>
                  <a:srgbClr val="15284B"/>
                </a:solidFill>
                <a:ea typeface="ＭＳ Ｐゴシック" panose="020B0600070205080204" pitchFamily="34" charset="-128"/>
              </a:rPr>
              <a:t> The Asia One Team is coordinating resources and partnering with sister synods to reach out with the gospel to Buddhist, Catholic, Hindu, and Muslim individuals in nine different countries.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East Asia: </a:t>
            </a:r>
            <a:r>
              <a:rPr lang="en-US" altLang="en-US" sz="2400" dirty="0">
                <a:solidFill>
                  <a:srgbClr val="15284B"/>
                </a:solidFill>
                <a:ea typeface="ＭＳ Ｐゴシック" panose="020B0600070205080204" pitchFamily="34" charset="-128"/>
              </a:rPr>
              <a:t>Missionaries are coaching and                          mentoring 45 mission group leaders in spite of                    tightening security, and Asia Lutheran Seminary                          is reaching hundreds of new students through                               new online classes.</a:t>
            </a: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itle 1"/>
          <p:cNvSpPr>
            <a:spLocks noGrp="1"/>
          </p:cNvSpPr>
          <p:nvPr>
            <p:ph type="title"/>
          </p:nvPr>
        </p:nvSpPr>
        <p:spPr>
          <a:xfrm>
            <a:off x="152400" y="-57150"/>
            <a:ext cx="4914900" cy="857250"/>
          </a:xfrm>
        </p:spPr>
        <p:txBody>
          <a:bodyPr/>
          <a:lstStyle/>
          <a:p>
            <a:pPr algn="l" eaLnBrk="1" hangingPunct="1"/>
            <a:r>
              <a:rPr lang="en-US" altLang="en-US">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2F69869-44CD-463B-9A6B-44DF3663CC5D}"/>
              </a:ext>
            </a:extLst>
          </p:cNvPr>
          <p:cNvPicPr>
            <a:picLocks noChangeAspect="1"/>
          </p:cNvPicPr>
          <p:nvPr/>
        </p:nvPicPr>
        <p:blipFill rotWithShape="1">
          <a:blip r:embed="rId3"/>
          <a:srcRect l="26282" t="20000"/>
          <a:stretch/>
        </p:blipFill>
        <p:spPr>
          <a:xfrm>
            <a:off x="7178466" y="2709018"/>
            <a:ext cx="1965533" cy="2434482"/>
          </a:xfrm>
          <a:prstGeom prst="rect">
            <a:avLst/>
          </a:prstGeom>
        </p:spPr>
      </p:pic>
    </p:spTree>
    <p:extLst>
      <p:ext uri="{BB962C8B-B14F-4D97-AF65-F5344CB8AC3E}">
        <p14:creationId xmlns:p14="http://schemas.microsoft.com/office/powerpoint/2010/main" val="173354522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88FFD282F3C945BDA464E8B29FCC92" ma:contentTypeVersion="12" ma:contentTypeDescription="Create a new document." ma:contentTypeScope="" ma:versionID="8cc562a263d40fd155be5a2ed639fb16">
  <xsd:schema xmlns:xsd="http://www.w3.org/2001/XMLSchema" xmlns:xs="http://www.w3.org/2001/XMLSchema" xmlns:p="http://schemas.microsoft.com/office/2006/metadata/properties" xmlns:ns2="bdce1381-54c6-4e94-9768-2f8de58d8427" xmlns:ns3="160cd40c-04f1-4fc0-909f-d8eabc64c705" targetNamespace="http://schemas.microsoft.com/office/2006/metadata/properties" ma:root="true" ma:fieldsID="b48d0738432079ce677da1dd6b9776ad" ns2:_="" ns3:_="">
    <xsd:import namespace="bdce1381-54c6-4e94-9768-2f8de58d8427"/>
    <xsd:import namespace="160cd40c-04f1-4fc0-909f-d8eabc64c7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0cd40c-04f1-4fc0-909f-d8eabc64c7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Briana Lambrecht</DisplayName>
        <AccountId>65</AccountId>
        <AccountType/>
      </UserInfo>
      <UserInfo>
        <DisplayName>Julie Wietzke</DisplayName>
        <AccountId>63</AccountId>
        <AccountType/>
      </UserInfo>
      <UserInfo>
        <DisplayName>Kurt Lueneburg</DisplayName>
        <AccountId>21</AccountId>
        <AccountType/>
      </UserInfo>
      <UserInfo>
        <DisplayName>Lee Hitter</DisplayName>
        <AccountId>62</AccountId>
        <AccountType/>
      </UserInfo>
      <UserInfo>
        <DisplayName>Nicole Balza</DisplayName>
        <AccountId>139</AccountId>
        <AccountType/>
      </UserInfo>
      <UserInfo>
        <DisplayName>Amanda Klemp</DisplayName>
        <AccountId>149</AccountId>
        <AccountType/>
      </UserInfo>
      <UserInfo>
        <DisplayName>Adam Goede</DisplayName>
        <AccountId>17</AccountId>
        <AccountType/>
      </UserInfo>
    </SharedWithUsers>
  </documentManagement>
</p:properties>
</file>

<file path=customXml/itemProps1.xml><?xml version="1.0" encoding="utf-8"?>
<ds:datastoreItem xmlns:ds="http://schemas.openxmlformats.org/officeDocument/2006/customXml" ds:itemID="{787394C9-5E44-409A-8EB7-4E7B274FA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160cd40c-04f1-4fc0-909f-d8eabc64c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61322A-CB12-439D-8B26-4E3B40EF20A6}">
  <ds:schemaRefs>
    <ds:schemaRef ds:uri="http://schemas.microsoft.com/office/2006/metadata/longProperties"/>
  </ds:schemaRefs>
</ds:datastoreItem>
</file>

<file path=customXml/itemProps3.xml><?xml version="1.0" encoding="utf-8"?>
<ds:datastoreItem xmlns:ds="http://schemas.openxmlformats.org/officeDocument/2006/customXml" ds:itemID="{F872276C-E547-4BFF-98A0-5CF81E2C9AE9}">
  <ds:schemaRefs>
    <ds:schemaRef ds:uri="http://schemas.microsoft.com/sharepoint/v3/contenttype/forms"/>
  </ds:schemaRefs>
</ds:datastoreItem>
</file>

<file path=customXml/itemProps4.xml><?xml version="1.0" encoding="utf-8"?>
<ds:datastoreItem xmlns:ds="http://schemas.openxmlformats.org/officeDocument/2006/customXml" ds:itemID="{740775AF-789F-413C-BB3E-3E98C2EE2D0A}">
  <ds:schemaRefs>
    <ds:schemaRef ds:uri="160cd40c-04f1-4fc0-909f-d8eabc64c705"/>
    <ds:schemaRef ds:uri="http://purl.org/dc/elements/1.1/"/>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documentManagement/types"/>
    <ds:schemaRef ds:uri="bdce1381-54c6-4e94-9768-2f8de58d842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Breeze.thmx</Template>
  <TotalTime>2375</TotalTime>
  <Words>2410</Words>
  <Application>Microsoft Office PowerPoint</Application>
  <PresentationFormat>On-screen Show (16:9)</PresentationFormat>
  <Paragraphs>182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FrutigerLTStd-BoldCn</vt:lpstr>
      <vt:lpstr>FrutigerLTStd-BoldItalic</vt:lpstr>
      <vt:lpstr>FrutigerLTStd-Cn</vt:lpstr>
      <vt:lpstr>FrutigerLTStd-Light</vt:lpstr>
      <vt:lpstr>FrutigerLTStd-LightCn</vt:lpstr>
      <vt:lpstr>FrutigerLTStd-LightItalic</vt:lpstr>
      <vt:lpstr>FrutigerLTStd-Roman</vt:lpstr>
      <vt:lpstr>Wingdings</vt:lpstr>
      <vt:lpstr>Office Theme</vt:lpstr>
      <vt:lpstr>PowerPoint Presentation</vt:lpstr>
      <vt:lpstr>MESSAGE from the PRESIDENT</vt:lpstr>
      <vt:lpstr>PowerPoint Presentation</vt:lpstr>
      <vt:lpstr>PowerPoint Presentation</vt:lpstr>
      <vt:lpstr>PowerPoint Presentation</vt:lpstr>
      <vt:lpstr>PowerPoint Presentation</vt:lpstr>
      <vt:lpstr>CALLED TO PROCLAIM</vt:lpstr>
      <vt:lpstr>CALLED TO PROCLAIM</vt:lpstr>
      <vt:lpstr>CALLED TO PROCLAIM</vt:lpstr>
      <vt:lpstr>CALLED TO PROCLAIM</vt:lpstr>
      <vt:lpstr>CALLED TO PROCLAIM</vt:lpstr>
      <vt:lpstr>CALLED TO PROCLAIM</vt:lpstr>
      <vt:lpstr>CALLED TO PROCLAIM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WELS in brief</vt:lpstr>
      <vt:lpstr>WELS in brief</vt:lpstr>
      <vt:lpstr>WELS in brief</vt:lpstr>
      <vt:lpstr>Thank you for your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Briana Lambrecht</dc:creator>
  <cp:lastModifiedBy>Adam Goede</cp:lastModifiedBy>
  <cp:revision>1</cp:revision>
  <dcterms:created xsi:type="dcterms:W3CDTF">2015-12-09T17:19:11Z</dcterms:created>
  <dcterms:modified xsi:type="dcterms:W3CDTF">2022-01-17T21:53:49Z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Adam Goede</vt:lpwstr>
  </property>
  <property fmtid="{D5CDD505-2E9C-101B-9397-08002B2CF9AE}" pid="4" name="xd_Signature">
    <vt:lpwstr/>
  </property>
  <property fmtid="{D5CDD505-2E9C-101B-9397-08002B2CF9AE}" pid="5" name="TemplateUrl">
    <vt:lpwstr/>
  </property>
  <property fmtid="{D5CDD505-2E9C-101B-9397-08002B2CF9AE}" pid="6" name="xd_ProgID">
    <vt:lpwstr/>
  </property>
  <property fmtid="{D5CDD505-2E9C-101B-9397-08002B2CF9AE}" pid="7" name="display_urn:schemas-microsoft-com:office:office#Author">
    <vt:lpwstr>Adam Goede</vt:lpwstr>
  </property>
  <property fmtid="{D5CDD505-2E9C-101B-9397-08002B2CF9AE}" pid="8" name="ContentTypeId">
    <vt:lpwstr>0x0101006E88FFD282F3C945BDA464E8B29FCC92</vt:lpwstr>
  </property>
</Properties>
</file>