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64" r:id="rId6"/>
  </p:sldMasterIdLst>
  <p:notesMasterIdLst>
    <p:notesMasterId r:id="rId19"/>
  </p:notesMasterIdLst>
  <p:sldIdLst>
    <p:sldId id="256" r:id="rId7"/>
    <p:sldId id="257" r:id="rId8"/>
    <p:sldId id="269" r:id="rId9"/>
    <p:sldId id="270" r:id="rId10"/>
    <p:sldId id="271" r:id="rId11"/>
    <p:sldId id="272" r:id="rId12"/>
    <p:sldId id="274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 autoAdjust="0"/>
    <p:restoredTop sz="94329" autoAdjust="0"/>
  </p:normalViewPr>
  <p:slideViewPr>
    <p:cSldViewPr snapToGrid="0" snapToObjects="1">
      <p:cViewPr varScale="1">
        <p:scale>
          <a:sx n="70" d="100"/>
          <a:sy n="70" d="100"/>
        </p:scale>
        <p:origin x="7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F514D-A94B-E24D-9D4C-776F4E9DB6D5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31A1C-7419-0243-906D-BDC1F643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8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6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9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2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4618" y="365125"/>
            <a:ext cx="7539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6" y="365125"/>
            <a:ext cx="3278544" cy="121313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943927" y="1457182"/>
            <a:ext cx="7409873" cy="9236"/>
          </a:xfrm>
          <a:prstGeom prst="line">
            <a:avLst/>
          </a:prstGeom>
          <a:ln w="38100">
            <a:solidFill>
              <a:srgbClr val="14B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413" y="5906222"/>
            <a:ext cx="1589587" cy="5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85455" y="4899748"/>
            <a:ext cx="9144000" cy="625768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64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Biennial Convention of the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26836" y="5504732"/>
            <a:ext cx="10021455" cy="563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Wisconsin Evangelical Lutheran Synod</a:t>
            </a:r>
          </a:p>
        </p:txBody>
      </p:sp>
    </p:spTree>
    <p:extLst>
      <p:ext uri="{BB962C8B-B14F-4D97-AF65-F5344CB8AC3E}">
        <p14:creationId xmlns:p14="http://schemas.microsoft.com/office/powerpoint/2010/main" val="414093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68" r="24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69280"/>
            <a:ext cx="12192001" cy="118872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985" y="5761196"/>
            <a:ext cx="6336030" cy="10048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Pastoral Studies Institute</a:t>
            </a:r>
          </a:p>
        </p:txBody>
      </p:sp>
    </p:spTree>
    <p:extLst>
      <p:ext uri="{BB962C8B-B14F-4D97-AF65-F5344CB8AC3E}">
        <p14:creationId xmlns:p14="http://schemas.microsoft.com/office/powerpoint/2010/main" val="178247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With increased CMO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Lower educational debt of MLC graduates</a:t>
            </a:r>
          </a:p>
          <a:p>
            <a:r>
              <a:rPr lang="en-US" sz="3200" dirty="0"/>
              <a:t>Speed up implementation of teacher equivalent of PSI</a:t>
            </a:r>
          </a:p>
          <a:p>
            <a:r>
              <a:rPr lang="en-US" sz="3200" dirty="0"/>
              <a:t>Keep up the grounds at all four schools</a:t>
            </a:r>
          </a:p>
          <a:p>
            <a:r>
              <a:rPr lang="en-US" sz="3200" dirty="0"/>
              <a:t>Shore up the financial position of the prep schools</a:t>
            </a:r>
          </a:p>
          <a:p>
            <a:r>
              <a:rPr lang="en-US" sz="3200" dirty="0"/>
              <a:t>Add manpower to meet requests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94713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" y="536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mission for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14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“And the things you have heard me say in the presence of many witnesses entrust to reliable men who will also be qualified to teach others” (2 Timothy 2:2).</a:t>
            </a:r>
          </a:p>
        </p:txBody>
      </p:sp>
    </p:spTree>
    <p:extLst>
      <p:ext uri="{BB962C8B-B14F-4D97-AF65-F5344CB8AC3E}">
        <p14:creationId xmlns:p14="http://schemas.microsoft.com/office/powerpoint/2010/main" val="296302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2043474" y="2575820"/>
            <a:ext cx="8105051" cy="8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MINISTERIAL EDUCATION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43474" y="599875"/>
            <a:ext cx="7772400" cy="481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64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Biennial Convention of the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28512" y="1060122"/>
            <a:ext cx="10066517" cy="434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Wisconsin Evangelical Lutheran Synod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61454" y="1794777"/>
            <a:ext cx="5545375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33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01" t="422" r="5360" b="337"/>
          <a:stretch/>
        </p:blipFill>
        <p:spPr>
          <a:xfrm>
            <a:off x="4426285" y="1701313"/>
            <a:ext cx="7592799" cy="4950070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Content Placeholder 2"/>
          <p:cNvPicPr>
            <a:picLocks noChangeAspect="1"/>
          </p:cNvPicPr>
          <p:nvPr/>
        </p:nvPicPr>
        <p:blipFill rotWithShape="1">
          <a:blip r:embed="rId3"/>
          <a:srcRect l="4713" t="2066" b="2099"/>
          <a:stretch/>
        </p:blipFill>
        <p:spPr>
          <a:xfrm>
            <a:off x="214770" y="1859574"/>
            <a:ext cx="4443870" cy="4633547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3814618" y="611311"/>
            <a:ext cx="7539182" cy="7602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Called workers</a:t>
            </a:r>
          </a:p>
        </p:txBody>
      </p:sp>
    </p:spTree>
    <p:extLst>
      <p:ext uri="{BB962C8B-B14F-4D97-AF65-F5344CB8AC3E}">
        <p14:creationId xmlns:p14="http://schemas.microsoft.com/office/powerpoint/2010/main" val="3330923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 rotWithShape="1">
          <a:blip r:embed="rId2"/>
          <a:srcRect t="21573" b="3212"/>
          <a:stretch/>
        </p:blipFill>
        <p:spPr>
          <a:xfrm>
            <a:off x="-1" y="-16773"/>
            <a:ext cx="12192001" cy="6874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5723792"/>
            <a:ext cx="12192001" cy="1134208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952376" y="5934490"/>
            <a:ext cx="2568563" cy="804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Quantity</a:t>
            </a:r>
          </a:p>
        </p:txBody>
      </p:sp>
    </p:spTree>
    <p:extLst>
      <p:ext uri="{BB962C8B-B14F-4D97-AF65-F5344CB8AC3E}">
        <p14:creationId xmlns:p14="http://schemas.microsoft.com/office/powerpoint/2010/main" val="43761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5723792"/>
            <a:ext cx="12192001" cy="1134208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46673" y="5906175"/>
            <a:ext cx="2098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169196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55"/>
          <a:stretch/>
        </p:blipFill>
        <p:spPr>
          <a:xfrm>
            <a:off x="1220679" y="0"/>
            <a:ext cx="1097132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594" t="3748" r="11077"/>
          <a:stretch/>
        </p:blipFill>
        <p:spPr>
          <a:xfrm>
            <a:off x="329531" y="1622655"/>
            <a:ext cx="3646410" cy="4845243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-1" y="0"/>
            <a:ext cx="12192001" cy="128016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364278" y="176018"/>
            <a:ext cx="7861162" cy="9281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Luther Preparatory School &amp; Michigan Lutheran Seminary  </a:t>
            </a:r>
          </a:p>
        </p:txBody>
      </p:sp>
    </p:spTree>
    <p:extLst>
      <p:ext uri="{BB962C8B-B14F-4D97-AF65-F5344CB8AC3E}">
        <p14:creationId xmlns:p14="http://schemas.microsoft.com/office/powerpoint/2010/main" val="92736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ChangeAspect="1"/>
          </p:cNvPicPr>
          <p:nvPr/>
        </p:nvPicPr>
        <p:blipFill rotWithShape="1">
          <a:blip r:embed="rId2"/>
          <a:srcRect t="4960" r="166" b="708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" y="5852160"/>
            <a:ext cx="12192001" cy="1005840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3065549" y="5994717"/>
            <a:ext cx="6060902" cy="7664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Luther College</a:t>
            </a:r>
          </a:p>
        </p:txBody>
      </p:sp>
    </p:spTree>
    <p:extLst>
      <p:ext uri="{BB962C8B-B14F-4D97-AF65-F5344CB8AC3E}">
        <p14:creationId xmlns:p14="http://schemas.microsoft.com/office/powerpoint/2010/main" val="158981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" y="0"/>
            <a:ext cx="12192001" cy="1005840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41" y="-159862"/>
            <a:ext cx="844997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Wisconsin Lutheran Seminary</a:t>
            </a:r>
          </a:p>
        </p:txBody>
      </p:sp>
    </p:spTree>
    <p:extLst>
      <p:ext uri="{BB962C8B-B14F-4D97-AF65-F5344CB8AC3E}">
        <p14:creationId xmlns:p14="http://schemas.microsoft.com/office/powerpoint/2010/main" val="330615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90510" y="5409645"/>
            <a:ext cx="4069080" cy="1311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1450" y="260986"/>
            <a:ext cx="4069080" cy="1311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613" t="10090" r="13093" b="3500"/>
          <a:stretch/>
        </p:blipFill>
        <p:spPr>
          <a:xfrm>
            <a:off x="0" y="256"/>
            <a:ext cx="8007051" cy="6899416"/>
          </a:xfrm>
          <a:prstGeom prst="rect">
            <a:avLst/>
          </a:prstGeom>
          <a:noFill/>
          <a:ln w="57150">
            <a:noFill/>
          </a:ln>
          <a:effectLst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95" t="9692" r="12878"/>
          <a:stretch/>
        </p:blipFill>
        <p:spPr>
          <a:xfrm>
            <a:off x="7335063" y="9048"/>
            <a:ext cx="4865729" cy="6890624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262446" y="0"/>
            <a:ext cx="72617" cy="689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37" y="0"/>
            <a:ext cx="12192001" cy="822960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841" y="-138392"/>
            <a:ext cx="9909809" cy="115427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Congregational Assistant Program</a:t>
            </a:r>
          </a:p>
        </p:txBody>
      </p:sp>
    </p:spTree>
    <p:extLst>
      <p:ext uri="{BB962C8B-B14F-4D97-AF65-F5344CB8AC3E}">
        <p14:creationId xmlns:p14="http://schemas.microsoft.com/office/powerpoint/2010/main" val="1773784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EAE5828696E54C8A0BC19B55C18A52" ma:contentTypeVersion="3" ma:contentTypeDescription="Create a new document." ma:contentTypeScope="" ma:versionID="61cd1a9eee63dea19b9935c654a5d665">
  <xsd:schema xmlns:xsd="http://www.w3.org/2001/XMLSchema" xmlns:xs="http://www.w3.org/2001/XMLSchema" xmlns:p="http://schemas.microsoft.com/office/2006/metadata/properties" xmlns:ns2="ac9a92f7-58ef-44f9-9066-053c1f8dd86b" targetNamespace="http://schemas.microsoft.com/office/2006/metadata/properties" ma:root="true" ma:fieldsID="4f1dc56569f9844becd3160059fdab0a" ns2:_="">
    <xsd:import namespace="ac9a92f7-58ef-44f9-9066-053c1f8dd86b"/>
    <xsd:element name="properties">
      <xsd:complexType>
        <xsd:sequence>
          <xsd:element name="documentManagement">
            <xsd:complexType>
              <xsd:all>
                <xsd:element ref="ns2:Move_x0020_Presentations_x0020_To_x0020_Another_x0020_Document_x0020_Library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a92f7-58ef-44f9-9066-053c1f8dd86b" elementFormDefault="qualified">
    <xsd:import namespace="http://schemas.microsoft.com/office/2006/documentManagement/types"/>
    <xsd:import namespace="http://schemas.microsoft.com/office/infopath/2007/PartnerControls"/>
    <xsd:element name="Move_x0020_Presentations_x0020_To_x0020_Another_x0020_Document_x0020_Library" ma:index="8" nillable="true" ma:displayName="Move Presentations To Another Document Library" ma:internalName="Move_x0020_Presentations_x0020_To_x0020_Another_x0020_Document_x0020_Library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ve_x0020_Presentations_x0020_To_x0020_Another_x0020_Document_x0020_Library xmlns="ac9a92f7-58ef-44f9-9066-053c1f8dd86b">
      <Url>https://wels365.sharepoint.com/sites/cop/synodconvention/conv2017/_layouts/15/wrkstat.aspx?List=ac9a92f7-58ef-44f9-9066-053c1f8dd86b&amp;WorkflowInstanceName=07726f64-ef3e-4b0b-b24d-4ab4cd95200e</Url>
      <Description>Stage 1</Description>
    </Move_x0020_Presentations_x0020_To_x0020_Another_x0020_Document_x0020_Library>
  </documentManagement>
</p:properties>
</file>

<file path=customXml/itemProps1.xml><?xml version="1.0" encoding="utf-8"?>
<ds:datastoreItem xmlns:ds="http://schemas.openxmlformats.org/officeDocument/2006/customXml" ds:itemID="{68E1C163-4EC1-4E21-AE7A-ABAEEC723C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B0D5B8-38CA-4126-9FDD-0870B0A46B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9a92f7-58ef-44f9-9066-053c1f8dd8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1E058D-BFF6-4BD1-B658-334CD70B761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ac9a92f7-58ef-44f9-9066-053c1f8dd8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125</Words>
  <Application>Microsoft Office PowerPoint</Application>
  <PresentationFormat>Widescreen</PresentationFormat>
  <Paragraphs>23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Office Theme</vt:lpstr>
      <vt:lpstr>Custom Design</vt:lpstr>
      <vt:lpstr>1_Custom Design</vt:lpstr>
      <vt:lpstr>64th Biennial Convention of the</vt:lpstr>
      <vt:lpstr>PowerPoint Presentation</vt:lpstr>
      <vt:lpstr>PowerPoint Presentation</vt:lpstr>
      <vt:lpstr>PowerPoint Presentation</vt:lpstr>
      <vt:lpstr>PowerPoint Presentation</vt:lpstr>
      <vt:lpstr>Luther Preparatory School &amp; Michigan Lutheran Seminary  </vt:lpstr>
      <vt:lpstr>PowerPoint Presentation</vt:lpstr>
      <vt:lpstr>Wisconsin Lutheran Seminary</vt:lpstr>
      <vt:lpstr>Congregational Assistant Program</vt:lpstr>
      <vt:lpstr>Pastoral Studies Institute</vt:lpstr>
      <vt:lpstr>With increased CMO</vt:lpstr>
      <vt:lpstr>Keep the mission for Jesus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Briana Lambrecht</dc:creator>
  <cp:lastModifiedBy>Sarah Proeber</cp:lastModifiedBy>
  <cp:revision>34</cp:revision>
  <dcterms:created xsi:type="dcterms:W3CDTF">2017-03-09T20:59:43Z</dcterms:created>
  <dcterms:modified xsi:type="dcterms:W3CDTF">2017-07-25T01:27:41Z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0x010100B8EAE5828696E54C8A0BC19B55C18A52</vt:lpwstr>
  </property>
</Properties>
</file>