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25"/>
  </p:notesMasterIdLst>
  <p:sldIdLst>
    <p:sldId id="256" r:id="rId7"/>
    <p:sldId id="257"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96" autoAdjust="0"/>
    <p:restoredTop sz="94615"/>
  </p:normalViewPr>
  <p:slideViewPr>
    <p:cSldViewPr snapToGrid="0" snapToObjects="1">
      <p:cViewPr varScale="1">
        <p:scale>
          <a:sx n="86" d="100"/>
          <a:sy n="86" d="100"/>
        </p:scale>
        <p:origin x="120"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7/25/2017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a:rPr>
              <a:t>“</a:t>
            </a:r>
            <a:r>
              <a:rPr lang="mr-IN" dirty="0">
                <a:latin typeface="Calibri"/>
              </a:rPr>
              <a:t>…</a:t>
            </a:r>
            <a:r>
              <a:rPr lang="en-US" sz="1200" b="0" i="0" kern="1200" dirty="0">
                <a:solidFill>
                  <a:schemeClr val="tx1"/>
                </a:solidFill>
                <a:effectLst/>
                <a:latin typeface="+mn-lt"/>
                <a:ea typeface="+mn-ea"/>
                <a:cs typeface="+mn-cs"/>
              </a:rPr>
              <a:t>to proclaim to those who live on the earth—to every nation, tribe, language and people.” (REV 14:6)</a:t>
            </a:r>
            <a:endParaRPr lang="en-US" dirty="0">
              <a:latin typeface="Calibri"/>
            </a:endParaRPr>
          </a:p>
        </p:txBody>
      </p:sp>
      <p:sp>
        <p:nvSpPr>
          <p:cNvPr id="13316" name="Slide Number Placeholder 3"/>
          <p:cNvSpPr>
            <a:spLocks noGrp="1"/>
          </p:cNvSpPr>
          <p:nvPr>
            <p:ph type="sldNum" sz="quarter" idx="5"/>
          </p:nvPr>
        </p:nvSpPr>
        <p:spPr bwMode="auto">
          <a:xfrm>
            <a:off x="3970938" y="8924961"/>
            <a:ext cx="3037840" cy="469821"/>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61672" indent="-292951" eaLnBrk="0" hangingPunct="0">
              <a:defRPr>
                <a:solidFill>
                  <a:schemeClr val="tx1"/>
                </a:solidFill>
                <a:latin typeface="Calibri" panose="020F0502020204030204" pitchFamily="34" charset="0"/>
                <a:cs typeface="Arial" panose="020B0604020202020204" pitchFamily="34" charset="0"/>
              </a:defRPr>
            </a:lvl2pPr>
            <a:lvl3pPr marL="1171804" indent="-234361" eaLnBrk="0" hangingPunct="0">
              <a:defRPr>
                <a:solidFill>
                  <a:schemeClr val="tx1"/>
                </a:solidFill>
                <a:latin typeface="Calibri" panose="020F0502020204030204" pitchFamily="34" charset="0"/>
                <a:cs typeface="Arial" panose="020B0604020202020204" pitchFamily="34" charset="0"/>
              </a:defRPr>
            </a:lvl3pPr>
            <a:lvl4pPr marL="1640525" indent="-234361" eaLnBrk="0" hangingPunct="0">
              <a:defRPr>
                <a:solidFill>
                  <a:schemeClr val="tx1"/>
                </a:solidFill>
                <a:latin typeface="Calibri" panose="020F0502020204030204" pitchFamily="34" charset="0"/>
                <a:cs typeface="Arial" panose="020B0604020202020204" pitchFamily="34" charset="0"/>
              </a:defRPr>
            </a:lvl4pPr>
            <a:lvl5pPr marL="2109246" indent="-234361" eaLnBrk="0" hangingPunct="0">
              <a:defRPr>
                <a:solidFill>
                  <a:schemeClr val="tx1"/>
                </a:solidFill>
                <a:latin typeface="Calibri" panose="020F0502020204030204" pitchFamily="34" charset="0"/>
                <a:cs typeface="Arial" panose="020B0604020202020204" pitchFamily="34" charset="0"/>
              </a:defRPr>
            </a:lvl5pPr>
            <a:lvl6pPr marL="2577968"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6689"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5411"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84132"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42C625D-7B29-45AE-859E-3DC9B351981D}" type="slidenum">
              <a:rPr lang="en-US" altLang="en-US"/>
              <a:pPr eaLnBrk="1" hangingPunct="1"/>
              <a:t>8</a:t>
            </a:fld>
            <a:endParaRPr lang="en-US" altLang="en-US"/>
          </a:p>
        </p:txBody>
      </p:sp>
    </p:spTree>
    <p:extLst>
      <p:ext uri="{BB962C8B-B14F-4D97-AF65-F5344CB8AC3E}">
        <p14:creationId xmlns:p14="http://schemas.microsoft.com/office/powerpoint/2010/main" val="112329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Calibri"/>
            </a:endParaRPr>
          </a:p>
        </p:txBody>
      </p:sp>
      <p:sp>
        <p:nvSpPr>
          <p:cNvPr id="18436" name="Slide Number Placeholder 3"/>
          <p:cNvSpPr>
            <a:spLocks noGrp="1"/>
          </p:cNvSpPr>
          <p:nvPr>
            <p:ph type="sldNum" sz="quarter" idx="5"/>
          </p:nvPr>
        </p:nvSpPr>
        <p:spPr bwMode="auto">
          <a:xfrm>
            <a:off x="3970938" y="8924961"/>
            <a:ext cx="3037840" cy="469821"/>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61672" indent="-292951" eaLnBrk="0" hangingPunct="0">
              <a:defRPr>
                <a:solidFill>
                  <a:schemeClr val="tx1"/>
                </a:solidFill>
                <a:latin typeface="Calibri" panose="020F0502020204030204" pitchFamily="34" charset="0"/>
                <a:cs typeface="Arial" panose="020B0604020202020204" pitchFamily="34" charset="0"/>
              </a:defRPr>
            </a:lvl2pPr>
            <a:lvl3pPr marL="1171804" indent="-234361" eaLnBrk="0" hangingPunct="0">
              <a:defRPr>
                <a:solidFill>
                  <a:schemeClr val="tx1"/>
                </a:solidFill>
                <a:latin typeface="Calibri" panose="020F0502020204030204" pitchFamily="34" charset="0"/>
                <a:cs typeface="Arial" panose="020B0604020202020204" pitchFamily="34" charset="0"/>
              </a:defRPr>
            </a:lvl3pPr>
            <a:lvl4pPr marL="1640525" indent="-234361" eaLnBrk="0" hangingPunct="0">
              <a:defRPr>
                <a:solidFill>
                  <a:schemeClr val="tx1"/>
                </a:solidFill>
                <a:latin typeface="Calibri" panose="020F0502020204030204" pitchFamily="34" charset="0"/>
                <a:cs typeface="Arial" panose="020B0604020202020204" pitchFamily="34" charset="0"/>
              </a:defRPr>
            </a:lvl4pPr>
            <a:lvl5pPr marL="2109246" indent="-234361" eaLnBrk="0" hangingPunct="0">
              <a:defRPr>
                <a:solidFill>
                  <a:schemeClr val="tx1"/>
                </a:solidFill>
                <a:latin typeface="Calibri" panose="020F0502020204030204" pitchFamily="34" charset="0"/>
                <a:cs typeface="Arial" panose="020B0604020202020204" pitchFamily="34" charset="0"/>
              </a:defRPr>
            </a:lvl5pPr>
            <a:lvl6pPr marL="2577968"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6689"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5411"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84132"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B5CB499-74A7-48AD-884A-26FDA4A6E748}" type="slidenum">
              <a:rPr lang="en-US" altLang="en-US"/>
              <a:pPr eaLnBrk="1" hangingPunct="1"/>
              <a:t>9</a:t>
            </a:fld>
            <a:endParaRPr lang="en-US" altLang="en-US"/>
          </a:p>
        </p:txBody>
      </p:sp>
    </p:spTree>
    <p:extLst>
      <p:ext uri="{BB962C8B-B14F-4D97-AF65-F5344CB8AC3E}">
        <p14:creationId xmlns:p14="http://schemas.microsoft.com/office/powerpoint/2010/main" val="23019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solidFill>
                  <a:schemeClr val="bg1"/>
                </a:solidFill>
                <a:latin typeface="Frutiger LT Std 45 Light" charset="0"/>
                <a:ea typeface="Frutiger LT Std 45 Light" charset="0"/>
                <a:cs typeface="Frutiger LT Std 45 Light" charset="0"/>
              </a:rPr>
              <a:t>If you haven’t been to the Missions website, there is a new look for the Every Neighbor,</a:t>
            </a:r>
            <a:r>
              <a:rPr lang="en-US" baseline="0">
                <a:solidFill>
                  <a:schemeClr val="bg1"/>
                </a:solidFill>
                <a:latin typeface="Frutiger LT Std 45 Light" charset="0"/>
                <a:ea typeface="Frutiger LT Std 45 Light" charset="0"/>
                <a:cs typeface="Frutiger LT Std 45 Light" charset="0"/>
              </a:rPr>
              <a:t> Every Nation campaign.  Go to wels.net/missions to learn and see more. </a:t>
            </a:r>
            <a:endParaRPr lang="en-US"/>
          </a:p>
        </p:txBody>
      </p:sp>
      <p:sp>
        <p:nvSpPr>
          <p:cNvPr id="4" name="Slide Number Placeholder 3"/>
          <p:cNvSpPr>
            <a:spLocks noGrp="1"/>
          </p:cNvSpPr>
          <p:nvPr>
            <p:ph type="sldNum" sz="quarter" idx="10"/>
          </p:nvPr>
        </p:nvSpPr>
        <p:spPr/>
        <p:txBody>
          <a:bodyPr/>
          <a:lstStyle/>
          <a:p>
            <a:fld id="{4BFEAADB-9F34-5648-AE83-311175406CCB}" type="slidenum">
              <a:rPr lang="en-US" smtClean="0"/>
              <a:t>15</a:t>
            </a:fld>
            <a:endParaRPr lang="en-US"/>
          </a:p>
        </p:txBody>
      </p:sp>
    </p:spTree>
    <p:extLst>
      <p:ext uri="{BB962C8B-B14F-4D97-AF65-F5344CB8AC3E}">
        <p14:creationId xmlns:p14="http://schemas.microsoft.com/office/powerpoint/2010/main" val="82544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7/25/2017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7/25/2017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7/25/2017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7/25/2017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7/25/2017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157858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7/25/2017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7/25/2017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7/25/2017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43" y="10"/>
            <a:ext cx="12188934" cy="6857990"/>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7/25/2017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43" y="10"/>
            <a:ext cx="12188934" cy="6857990"/>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7/25/2017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302856" y="365125"/>
            <a:ext cx="3278544" cy="1213138"/>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14B6C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vimeo.com/album/4102400/video/191685247"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hyperlink" Target="https://vimeo.com/album/4102400/video/191685247"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3" y="10"/>
            <a:ext cx="12188934" cy="6857990"/>
          </a:xfrm>
          <a:prstGeom prst="rect">
            <a:avLst/>
          </a:prstGeom>
        </p:spPr>
      </p:pic>
      <p:sp>
        <p:nvSpPr>
          <p:cNvPr id="5" name="Title 1"/>
          <p:cNvSpPr>
            <a:spLocks noGrp="1"/>
          </p:cNvSpPr>
          <p:nvPr>
            <p:ph type="ctrTitle"/>
          </p:nvPr>
        </p:nvSpPr>
        <p:spPr>
          <a:xfrm>
            <a:off x="1385455" y="4899748"/>
            <a:ext cx="9144000" cy="625768"/>
          </a:xfrm>
        </p:spPr>
        <p:txBody>
          <a:bodyPr>
            <a:noAutofit/>
          </a:bodyPr>
          <a:lstStyle/>
          <a:p>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64</a:t>
            </a:r>
            <a:r>
              <a:rPr lang="en-US" sz="3200" i="1" baseline="30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th</a:t>
            </a: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 Biennial Convention of the</a:t>
            </a:r>
          </a:p>
        </p:txBody>
      </p:sp>
      <p:sp>
        <p:nvSpPr>
          <p:cNvPr id="6" name="Subtitle 2"/>
          <p:cNvSpPr>
            <a:spLocks noGrp="1"/>
          </p:cNvSpPr>
          <p:nvPr>
            <p:ph type="subTitle" idx="1"/>
          </p:nvPr>
        </p:nvSpPr>
        <p:spPr>
          <a:xfrm>
            <a:off x="1126836" y="5504732"/>
            <a:ext cx="10021455" cy="563562"/>
          </a:xfrm>
        </p:spPr>
        <p:txBody>
          <a:bodyPr>
            <a:noAutofit/>
          </a:bodyPr>
          <a:lstStyle/>
          <a:p>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Wisconsin Evangelical Lutheran Synod</a:t>
            </a:r>
          </a:p>
        </p:txBody>
      </p:sp>
    </p:spTree>
    <p:extLst>
      <p:ext uri="{BB962C8B-B14F-4D97-AF65-F5344CB8AC3E}">
        <p14:creationId xmlns:p14="http://schemas.microsoft.com/office/powerpoint/2010/main" val="414093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0011-2517-4231-86F2-E4BC8698212B}"/>
              </a:ext>
            </a:extLst>
          </p:cNvPr>
          <p:cNvSpPr>
            <a:spLocks noGrp="1"/>
          </p:cNvSpPr>
          <p:nvPr>
            <p:ph type="ctrTitle"/>
          </p:nvPr>
        </p:nvSpPr>
        <p:spPr/>
        <p:txBody>
          <a:bodyPr>
            <a:normAutofit/>
          </a:bodyPr>
          <a:lstStyle/>
          <a:p>
            <a:r>
              <a:rPr lang="en-US" b="1" dirty="0">
                <a:latin typeface="arial"/>
                <a:ea typeface="Frutiger LT Std 65" charset="0"/>
                <a:cs typeface="Frutiger LT Std 65" charset="0"/>
              </a:rPr>
              <a:t>VIDEO: MOMENTS WITH MISSIONARIES</a:t>
            </a:r>
            <a:endParaRPr lang="en-US" dirty="0"/>
          </a:p>
        </p:txBody>
      </p:sp>
      <p:sp>
        <p:nvSpPr>
          <p:cNvPr id="3" name="Subtitle 2">
            <a:extLst>
              <a:ext uri="{FF2B5EF4-FFF2-40B4-BE49-F238E27FC236}">
                <a16:creationId xmlns:a16="http://schemas.microsoft.com/office/drawing/2014/main" id="{B55C4015-5A1D-43D2-BE12-AFEFD21C6310}"/>
              </a:ext>
            </a:extLst>
          </p:cNvPr>
          <p:cNvSpPr>
            <a:spLocks noGrp="1"/>
          </p:cNvSpPr>
          <p:nvPr>
            <p:ph type="subTitle" idx="1"/>
          </p:nvPr>
        </p:nvSpPr>
        <p:spPr>
          <a:noFill/>
        </p:spPr>
        <p:txBody>
          <a:bodyPr/>
          <a:lstStyle/>
          <a:p>
            <a:r>
              <a:rPr lang="en-US" b="1" dirty="0">
                <a:solidFill>
                  <a:schemeClr val="tx2"/>
                </a:solidFill>
                <a:ea typeface="Frutiger LT Std 67 Bold Condensed" charset="0"/>
                <a:cs typeface="Frutiger LT Std 67 Bold Condensed" charset="0"/>
                <a:hlinkClick r:id="rId2"/>
              </a:rPr>
              <a:t>Asia Lutheran Seminary Students Prepare for Ministry</a:t>
            </a:r>
            <a:endParaRPr lang="en-US" b="1" dirty="0">
              <a:solidFill>
                <a:schemeClr val="tx2"/>
              </a:solidFill>
              <a:ea typeface="Frutiger LT Std 67 Bold Condensed" charset="0"/>
              <a:cs typeface="Frutiger LT Std 67 Bold Condensed" charset="0"/>
            </a:endParaRPr>
          </a:p>
        </p:txBody>
      </p:sp>
    </p:spTree>
    <p:extLst>
      <p:ext uri="{BB962C8B-B14F-4D97-AF65-F5344CB8AC3E}">
        <p14:creationId xmlns:p14="http://schemas.microsoft.com/office/powerpoint/2010/main" val="19042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745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411" b="9889"/>
          <a:stretch/>
        </p:blipFill>
        <p:spPr>
          <a:xfrm>
            <a:off x="0" y="0"/>
            <a:ext cx="12192000" cy="6858000"/>
          </a:xfrm>
          <a:prstGeom prst="rect">
            <a:avLst/>
          </a:prstGeom>
        </p:spPr>
      </p:pic>
    </p:spTree>
    <p:extLst>
      <p:ext uri="{BB962C8B-B14F-4D97-AF65-F5344CB8AC3E}">
        <p14:creationId xmlns:p14="http://schemas.microsoft.com/office/powerpoint/2010/main" val="3282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81" t="5619" b="17460"/>
          <a:stretch/>
        </p:blipFill>
        <p:spPr>
          <a:xfrm>
            <a:off x="-1" y="0"/>
            <a:ext cx="12203149" cy="6858000"/>
          </a:xfrm>
          <a:prstGeom prst="rect">
            <a:avLst/>
          </a:prstGeom>
        </p:spPr>
      </p:pic>
    </p:spTree>
    <p:extLst>
      <p:ext uri="{BB962C8B-B14F-4D97-AF65-F5344CB8AC3E}">
        <p14:creationId xmlns:p14="http://schemas.microsoft.com/office/powerpoint/2010/main" val="367712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0011-2517-4231-86F2-E4BC8698212B}"/>
              </a:ext>
            </a:extLst>
          </p:cNvPr>
          <p:cNvSpPr>
            <a:spLocks noGrp="1"/>
          </p:cNvSpPr>
          <p:nvPr>
            <p:ph type="ctrTitle"/>
          </p:nvPr>
        </p:nvSpPr>
        <p:spPr/>
        <p:txBody>
          <a:bodyPr>
            <a:normAutofit/>
          </a:bodyPr>
          <a:lstStyle/>
          <a:p>
            <a:r>
              <a:rPr lang="en-US" b="1" dirty="0">
                <a:latin typeface="arial"/>
                <a:ea typeface="Frutiger LT Std 65" charset="0"/>
                <a:cs typeface="Frutiger LT Std 65" charset="0"/>
              </a:rPr>
              <a:t>VIDEO: OUTREACH IN PHILIPPINES</a:t>
            </a:r>
            <a:endParaRPr lang="en-US" dirty="0"/>
          </a:p>
        </p:txBody>
      </p:sp>
      <p:sp>
        <p:nvSpPr>
          <p:cNvPr id="3" name="Subtitle 2">
            <a:extLst>
              <a:ext uri="{FF2B5EF4-FFF2-40B4-BE49-F238E27FC236}">
                <a16:creationId xmlns:a16="http://schemas.microsoft.com/office/drawing/2014/main" id="{B55C4015-5A1D-43D2-BE12-AFEFD21C6310}"/>
              </a:ext>
            </a:extLst>
          </p:cNvPr>
          <p:cNvSpPr>
            <a:spLocks noGrp="1"/>
          </p:cNvSpPr>
          <p:nvPr>
            <p:ph type="subTitle" idx="1"/>
          </p:nvPr>
        </p:nvSpPr>
        <p:spPr/>
        <p:txBody>
          <a:bodyPr/>
          <a:lstStyle/>
          <a:p>
            <a:r>
              <a:rPr lang="en-US" b="1" dirty="0">
                <a:solidFill>
                  <a:schemeClr val="accent5"/>
                </a:solidFill>
                <a:ea typeface="Frutiger LT Std 67 Bold Condensed" charset="0"/>
                <a:cs typeface="Frutiger LT Std 67 Bold Condensed" charset="0"/>
                <a:hlinkClick r:id="rId2"/>
              </a:rPr>
              <a:t>Rev. Alvien De Guzman, Manila, Philippines</a:t>
            </a:r>
            <a:endParaRPr lang="en-US" b="1" dirty="0">
              <a:solidFill>
                <a:schemeClr val="accent5"/>
              </a:solidFill>
              <a:ea typeface="Frutiger LT Std 67 Bold Condensed" charset="0"/>
              <a:cs typeface="Frutiger LT Std 67 Bold Condensed" charset="0"/>
            </a:endParaRPr>
          </a:p>
        </p:txBody>
      </p:sp>
    </p:spTree>
    <p:extLst>
      <p:ext uri="{BB962C8B-B14F-4D97-AF65-F5344CB8AC3E}">
        <p14:creationId xmlns:p14="http://schemas.microsoft.com/office/powerpoint/2010/main" val="2506059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24927"/>
          <a:stretch/>
        </p:blipFill>
        <p:spPr>
          <a:xfrm>
            <a:off x="-1" y="0"/>
            <a:ext cx="12180220" cy="6858000"/>
          </a:xfrm>
          <a:prstGeom prst="rect">
            <a:avLst/>
          </a:prstGeom>
        </p:spPr>
      </p:pic>
    </p:spTree>
    <p:extLst>
      <p:ext uri="{BB962C8B-B14F-4D97-AF65-F5344CB8AC3E}">
        <p14:creationId xmlns:p14="http://schemas.microsoft.com/office/powerpoint/2010/main" val="60619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360" y="269772"/>
            <a:ext cx="5307980" cy="5865736"/>
          </a:xfrm>
          <a:prstGeom prst="rect">
            <a:avLst/>
          </a:prstGeom>
          <a:solidFill>
            <a:schemeClr val="accent1">
              <a:lumMod val="25000"/>
              <a:alpha val="43000"/>
            </a:schemeClr>
          </a:solidFill>
          <a:effectLst>
            <a:softEdge rad="635000"/>
          </a:effectLst>
        </p:spPr>
        <p:txBody>
          <a:bodyPr wrap="square" rtlCol="0">
            <a:spAutoFit/>
          </a:bodyPr>
          <a:lstStyle/>
          <a:p>
            <a:endParaRPr lang="en-US" dirty="0"/>
          </a:p>
        </p:txBody>
      </p:sp>
      <p:pic>
        <p:nvPicPr>
          <p:cNvPr id="2" name="Picture 1">
            <a:extLst>
              <a:ext uri="{FF2B5EF4-FFF2-40B4-BE49-F238E27FC236}">
                <a16:creationId xmlns:a16="http://schemas.microsoft.com/office/drawing/2014/main" id="{1B5D10CE-0887-4D70-8B25-E0B81DBA3F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5084" y="457005"/>
            <a:ext cx="4900471" cy="5989963"/>
          </a:xfrm>
          <a:prstGeom prst="rect">
            <a:avLst/>
          </a:prstGeom>
        </p:spPr>
      </p:pic>
      <p:sp>
        <p:nvSpPr>
          <p:cNvPr id="4" name="Rectangle 3">
            <a:extLst>
              <a:ext uri="{FF2B5EF4-FFF2-40B4-BE49-F238E27FC236}">
                <a16:creationId xmlns:a16="http://schemas.microsoft.com/office/drawing/2014/main" id="{B8A0ACD4-F749-424B-BF6E-9C63CA8EF77A}"/>
              </a:ext>
            </a:extLst>
          </p:cNvPr>
          <p:cNvSpPr/>
          <p:nvPr/>
        </p:nvSpPr>
        <p:spPr>
          <a:xfrm>
            <a:off x="1059366" y="943607"/>
            <a:ext cx="5133133" cy="4339650"/>
          </a:xfrm>
          <a:prstGeom prst="rect">
            <a:avLst/>
          </a:prstGeom>
        </p:spPr>
        <p:txBody>
          <a:bodyPr wrap="square">
            <a:spAutoFit/>
          </a:bodyPr>
          <a:lstStyle/>
          <a:p>
            <a:r>
              <a:rPr lang="en-US" sz="3600" b="1" dirty="0">
                <a:solidFill>
                  <a:schemeClr val="bg1"/>
                </a:solidFill>
                <a:effectLst>
                  <a:outerShdw blurRad="50800" dist="38100" dir="2700000" algn="tl" rotWithShape="0">
                    <a:prstClr val="black">
                      <a:alpha val="40000"/>
                    </a:prstClr>
                  </a:outerShdw>
                </a:effectLst>
                <a:cs typeface="Arial"/>
              </a:rPr>
              <a:t>Go to:</a:t>
            </a:r>
          </a:p>
          <a:p>
            <a:r>
              <a:rPr lang="en-US" sz="2800" dirty="0">
                <a:solidFill>
                  <a:schemeClr val="bg1"/>
                </a:solidFill>
                <a:effectLst>
                  <a:outerShdw blurRad="50800" dist="38100" dir="2700000" algn="tl" rotWithShape="0">
                    <a:prstClr val="black">
                      <a:alpha val="40000"/>
                    </a:prstClr>
                  </a:outerShdw>
                </a:effectLst>
                <a:cs typeface="Arial"/>
              </a:rPr>
              <a:t>wels.net/subscribe</a:t>
            </a:r>
          </a:p>
          <a:p>
            <a:endParaRPr lang="x-none" sz="3200" dirty="0">
              <a:solidFill>
                <a:schemeClr val="bg1"/>
              </a:solidFill>
              <a:effectLst>
                <a:outerShdw blurRad="50800" dist="38100" dir="2700000" algn="tl" rotWithShape="0">
                  <a:prstClr val="black">
                    <a:alpha val="40000"/>
                  </a:prstClr>
                </a:outerShdw>
              </a:effectLst>
              <a:cs typeface="Arial"/>
            </a:endParaRPr>
          </a:p>
          <a:p>
            <a:endParaRPr lang="en-US" sz="3200" b="1" dirty="0">
              <a:solidFill>
                <a:schemeClr val="bg1"/>
              </a:solidFill>
              <a:effectLst>
                <a:outerShdw blurRad="50800" dist="38100" dir="2700000" algn="tl" rotWithShape="0">
                  <a:prstClr val="black">
                    <a:alpha val="40000"/>
                  </a:prstClr>
                </a:outerShdw>
              </a:effectLst>
              <a:cs typeface="Arial"/>
            </a:endParaRPr>
          </a:p>
          <a:p>
            <a:r>
              <a:rPr lang="en-US" sz="3600" b="1" dirty="0">
                <a:solidFill>
                  <a:schemeClr val="bg1"/>
                </a:solidFill>
                <a:effectLst>
                  <a:outerShdw blurRad="50800" dist="38100" dir="2700000" algn="tl" rotWithShape="0">
                    <a:prstClr val="black">
                      <a:alpha val="40000"/>
                    </a:prstClr>
                  </a:outerShdw>
                </a:effectLst>
                <a:cs typeface="Arial"/>
              </a:rPr>
              <a:t>Look for:</a:t>
            </a:r>
          </a:p>
          <a:p>
            <a:r>
              <a:rPr lang="en-US" sz="2800" dirty="0">
                <a:solidFill>
                  <a:schemeClr val="bg1"/>
                </a:solidFill>
                <a:effectLst>
                  <a:outerShdw blurRad="50800" dist="38100" dir="2700000" algn="tl" rotWithShape="0">
                    <a:prstClr val="black">
                      <a:alpha val="40000"/>
                    </a:prstClr>
                  </a:outerShdw>
                </a:effectLst>
                <a:latin typeface="Wingdings" charset="2"/>
                <a:ea typeface="Wingdings" charset="2"/>
                <a:cs typeface="Wingdings" charset="2"/>
              </a:rPr>
              <a:t>X</a:t>
            </a:r>
            <a:r>
              <a:rPr lang="en-US" sz="2800" dirty="0">
                <a:solidFill>
                  <a:srgbClr val="FFFF00"/>
                </a:solidFill>
                <a:effectLst>
                  <a:outerShdw blurRad="50800" dist="38100" dir="2700000" algn="tl" rotWithShape="0">
                    <a:prstClr val="black">
                      <a:alpha val="40000"/>
                    </a:prstClr>
                  </a:outerShdw>
                </a:effectLst>
                <a:latin typeface="Wingdings" charset="2"/>
                <a:ea typeface="Wingdings" charset="2"/>
                <a:cs typeface="Wingdings" charset="2"/>
              </a:rPr>
              <a:t> </a:t>
            </a:r>
            <a:r>
              <a:rPr lang="en-US" sz="2800" dirty="0">
                <a:solidFill>
                  <a:schemeClr val="bg1"/>
                </a:solidFill>
                <a:effectLst>
                  <a:outerShdw blurRad="50800" dist="38100" dir="2700000" algn="tl" rotWithShape="0">
                    <a:prstClr val="black">
                      <a:alpha val="40000"/>
                    </a:prstClr>
                  </a:outerShdw>
                </a:effectLst>
                <a:cs typeface="Arial"/>
              </a:rPr>
              <a:t>Missions Update </a:t>
            </a:r>
          </a:p>
          <a:p>
            <a:r>
              <a:rPr lang="en-US" sz="2800" dirty="0">
                <a:solidFill>
                  <a:schemeClr val="bg1"/>
                </a:solidFill>
                <a:effectLst>
                  <a:outerShdw blurRad="50800" dist="38100" dir="2700000" algn="tl" rotWithShape="0">
                    <a:prstClr val="black">
                      <a:alpha val="40000"/>
                    </a:prstClr>
                  </a:outerShdw>
                </a:effectLst>
                <a:cs typeface="Arial"/>
              </a:rPr>
              <a:t>      Newsletter</a:t>
            </a:r>
            <a:br>
              <a:rPr lang="en-US" sz="2800" dirty="0">
                <a:solidFill>
                  <a:schemeClr val="bg1"/>
                </a:solidFill>
                <a:effectLst>
                  <a:outerShdw blurRad="50800" dist="38100" dir="2700000" algn="tl" rotWithShape="0">
                    <a:prstClr val="black">
                      <a:alpha val="40000"/>
                    </a:prstClr>
                  </a:outerShdw>
                </a:effectLst>
                <a:cs typeface="Arial"/>
              </a:rPr>
            </a:br>
            <a:endParaRPr lang="en-US" sz="2800" dirty="0">
              <a:solidFill>
                <a:schemeClr val="bg1"/>
              </a:solidFill>
              <a:effectLst>
                <a:outerShdw blurRad="50800" dist="38100" dir="2700000" algn="tl" rotWithShape="0">
                  <a:prstClr val="black">
                    <a:alpha val="40000"/>
                  </a:prstClr>
                </a:outerShdw>
              </a:effectLst>
              <a:cs typeface="Arial"/>
            </a:endParaRPr>
          </a:p>
          <a:p>
            <a:r>
              <a:rPr lang="en-US" sz="2800" dirty="0">
                <a:solidFill>
                  <a:schemeClr val="bg1"/>
                </a:solidFill>
                <a:effectLst>
                  <a:outerShdw blurRad="50800" dist="38100" dir="2700000" algn="tl" rotWithShape="0">
                    <a:prstClr val="black">
                      <a:alpha val="40000"/>
                    </a:prstClr>
                  </a:outerShdw>
                </a:effectLst>
                <a:latin typeface="Wingdings" charset="2"/>
                <a:ea typeface="Wingdings" charset="2"/>
                <a:cs typeface="Wingdings" charset="2"/>
              </a:rPr>
              <a:t>X</a:t>
            </a:r>
            <a:r>
              <a:rPr lang="en-US" sz="2800" dirty="0">
                <a:solidFill>
                  <a:srgbClr val="FFFF00"/>
                </a:solidFill>
                <a:effectLst>
                  <a:outerShdw blurRad="50800" dist="38100" dir="2700000" algn="tl" rotWithShape="0">
                    <a:prstClr val="black">
                      <a:alpha val="40000"/>
                    </a:prstClr>
                  </a:outerShdw>
                </a:effectLst>
                <a:latin typeface="Wingdings" charset="2"/>
                <a:ea typeface="Wingdings" charset="2"/>
                <a:cs typeface="Wingdings" charset="2"/>
              </a:rPr>
              <a:t> </a:t>
            </a:r>
            <a:r>
              <a:rPr lang="en-US" sz="2800" dirty="0">
                <a:solidFill>
                  <a:schemeClr val="bg1"/>
                </a:solidFill>
                <a:effectLst>
                  <a:outerShdw blurRad="50800" dist="38100" dir="2700000" algn="tl" rotWithShape="0">
                    <a:prstClr val="black">
                      <a:alpha val="40000"/>
                    </a:prstClr>
                  </a:outerShdw>
                </a:effectLst>
                <a:cs typeface="Arial"/>
              </a:rPr>
              <a:t>Missions Blogs</a:t>
            </a:r>
          </a:p>
        </p:txBody>
      </p:sp>
    </p:spTree>
    <p:extLst>
      <p:ext uri="{BB962C8B-B14F-4D97-AF65-F5344CB8AC3E}">
        <p14:creationId xmlns:p14="http://schemas.microsoft.com/office/powerpoint/2010/main" val="1420393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52B2-AEFC-4875-AD1F-8CC6E5419CA7}"/>
              </a:ext>
            </a:extLst>
          </p:cNvPr>
          <p:cNvSpPr>
            <a:spLocks noGrp="1"/>
          </p:cNvSpPr>
          <p:nvPr>
            <p:ph type="title"/>
          </p:nvPr>
        </p:nvSpPr>
        <p:spPr/>
        <p:txBody>
          <a:bodyPr/>
          <a:lstStyle/>
          <a:p>
            <a:pPr algn="ctr"/>
            <a:r>
              <a:rPr lang="en-US" b="1" dirty="0">
                <a:effectLst>
                  <a:outerShdw blurRad="12700" dist="63500" dir="3600000" sx="101000" sy="101000" algn="tl" rotWithShape="0">
                    <a:prstClr val="black"/>
                  </a:outerShdw>
                </a:effectLst>
                <a:ea typeface="Frutiger LT Std 67 Bold Condensed" charset="0"/>
                <a:cs typeface="Frutiger LT Std 67 Bold Condensed" charset="0"/>
              </a:rPr>
              <a:t>ALL TO GOD’S GLORY</a:t>
            </a:r>
            <a:endParaRPr lang="en-US" dirty="0"/>
          </a:p>
        </p:txBody>
      </p:sp>
      <p:sp>
        <p:nvSpPr>
          <p:cNvPr id="3" name="Content Placeholder 2">
            <a:extLst>
              <a:ext uri="{FF2B5EF4-FFF2-40B4-BE49-F238E27FC236}">
                <a16:creationId xmlns:a16="http://schemas.microsoft.com/office/drawing/2014/main" id="{4E7350CE-7821-42A8-B712-380CA85B017A}"/>
              </a:ext>
            </a:extLst>
          </p:cNvPr>
          <p:cNvSpPr>
            <a:spLocks noGrp="1"/>
          </p:cNvSpPr>
          <p:nvPr>
            <p:ph idx="1"/>
          </p:nvPr>
        </p:nvSpPr>
        <p:spPr/>
        <p:txBody>
          <a:bodyPr/>
          <a:lstStyle/>
          <a:p>
            <a:pPr fontAlgn="base"/>
            <a:r>
              <a:rPr lang="en-US" b="1" dirty="0">
                <a:ea typeface="Frutiger LT Std 67 Bold Condensed" charset="0"/>
                <a:cs typeface="Frutiger LT Std 67 Bold Condensed" charset="0"/>
              </a:rPr>
              <a:t>“Now to Him who is able to do immeasurably more than all we ask or imagine, according to His power that is at work within us, to Him be glory in the church and in Christ Jesus throughout all generations, for ever and ever! Amen.”  </a:t>
            </a:r>
          </a:p>
          <a:p>
            <a:pPr fontAlgn="base"/>
            <a:endParaRPr lang="en-US" b="1" dirty="0">
              <a:ea typeface="Frutiger LT Std 67 Bold Condensed" charset="0"/>
              <a:cs typeface="Frutiger LT Std 67 Bold Condensed" charset="0"/>
            </a:endParaRPr>
          </a:p>
          <a:p>
            <a:pPr fontAlgn="base"/>
            <a:r>
              <a:rPr lang="en-US" b="1" dirty="0">
                <a:ea typeface="Frutiger LT Std 67 Bold Condensed" charset="0"/>
                <a:cs typeface="Frutiger LT Std 67 Bold Condensed" charset="0"/>
              </a:rPr>
              <a:t>Ephesians 3:20,21</a:t>
            </a:r>
          </a:p>
          <a:p>
            <a:endParaRPr lang="en-US" dirty="0"/>
          </a:p>
        </p:txBody>
      </p:sp>
    </p:spTree>
    <p:extLst>
      <p:ext uri="{BB962C8B-B14F-4D97-AF65-F5344CB8AC3E}">
        <p14:creationId xmlns:p14="http://schemas.microsoft.com/office/powerpoint/2010/main" val="105034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2043474" y="2575820"/>
            <a:ext cx="8105051" cy="853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3200" kern="1200">
                <a:solidFill>
                  <a:srgbClr val="FFFFFF"/>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lnSpc>
                <a:spcPts val="6480"/>
              </a:lnSpc>
            </a:pPr>
            <a:r>
              <a:rPr lang="en-US" sz="4800" b="1" dirty="0">
                <a:solidFill>
                  <a:schemeClr val="bg1"/>
                </a:solidFill>
                <a:effectLst>
                  <a:outerShdw blurRad="12700" dist="63500" dir="3600000" sx="101000" sy="101000" algn="tl" rotWithShape="0">
                    <a:prstClr val="black"/>
                  </a:outerShdw>
                </a:effectLst>
                <a:ea typeface="Frutiger LT Std 67 Bold Condensed" charset="0"/>
                <a:cs typeface="Frutiger LT Std 67 Bold Condensed" charset="0"/>
              </a:rPr>
              <a:t>THANK YOU!</a:t>
            </a:r>
          </a:p>
        </p:txBody>
      </p:sp>
      <p:sp>
        <p:nvSpPr>
          <p:cNvPr id="6" name="Title 1"/>
          <p:cNvSpPr txBox="1">
            <a:spLocks/>
          </p:cNvSpPr>
          <p:nvPr/>
        </p:nvSpPr>
        <p:spPr>
          <a:xfrm>
            <a:off x="2043474" y="599875"/>
            <a:ext cx="7772400" cy="481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64</a:t>
            </a:r>
            <a:r>
              <a:rPr lang="en-US" sz="3200" i="1" baseline="30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th</a:t>
            </a: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 Biennial Convention of the</a:t>
            </a:r>
          </a:p>
        </p:txBody>
      </p:sp>
      <p:sp>
        <p:nvSpPr>
          <p:cNvPr id="7" name="Subtitle 2"/>
          <p:cNvSpPr txBox="1">
            <a:spLocks/>
          </p:cNvSpPr>
          <p:nvPr/>
        </p:nvSpPr>
        <p:spPr>
          <a:xfrm>
            <a:off x="1228512" y="1060122"/>
            <a:ext cx="10066517" cy="43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Wisconsin Evangelical Lutheran Synod</a:t>
            </a:r>
          </a:p>
        </p:txBody>
      </p:sp>
      <p:cxnSp>
        <p:nvCxnSpPr>
          <p:cNvPr id="9" name="Straight Connector 8"/>
          <p:cNvCxnSpPr/>
          <p:nvPr/>
        </p:nvCxnSpPr>
        <p:spPr>
          <a:xfrm>
            <a:off x="3461454" y="1794777"/>
            <a:ext cx="5545375" cy="0"/>
          </a:xfrm>
          <a:prstGeom prst="line">
            <a:avLst/>
          </a:prstGeom>
          <a:ln w="38100">
            <a:solidFill>
              <a:schemeClr val="bg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6B7AFF2D-7E92-42B8-8177-2F73A42A85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312" y="4215646"/>
            <a:ext cx="2916324" cy="221297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BDFFC83B-534D-4E45-B2C5-FFD4BAB3D319}"/>
              </a:ext>
            </a:extLst>
          </p:cNvPr>
          <p:cNvSpPr txBox="1"/>
          <p:nvPr/>
        </p:nvSpPr>
        <p:spPr>
          <a:xfrm>
            <a:off x="2505373" y="3141030"/>
            <a:ext cx="6858000" cy="925894"/>
          </a:xfrm>
          <a:prstGeom prst="rect">
            <a:avLst/>
          </a:prstGeom>
          <a:noFill/>
        </p:spPr>
        <p:txBody>
          <a:bodyPr wrap="square" rtlCol="0">
            <a:spAutoFit/>
          </a:bodyPr>
          <a:lstStyle/>
          <a:p>
            <a:pPr algn="ctr">
              <a:lnSpc>
                <a:spcPts val="6480"/>
              </a:lnSpc>
            </a:pPr>
            <a:r>
              <a:rPr lang="en-US" sz="2400" b="1" dirty="0">
                <a:solidFill>
                  <a:schemeClr val="bg1"/>
                </a:solidFill>
                <a:effectLst>
                  <a:outerShdw blurRad="12700" dist="63500" dir="3600000" sx="101000" sy="101000" algn="tl" rotWithShape="0">
                    <a:prstClr val="black"/>
                  </a:outerShdw>
                </a:effectLst>
                <a:ea typeface="Frutiger LT Std 67 Bold Condensed" charset="0"/>
                <a:cs typeface="Frutiger LT Std 67 Bold Condensed" charset="0"/>
              </a:rPr>
              <a:t>Visit wels.net/missions for more.</a:t>
            </a:r>
          </a:p>
        </p:txBody>
      </p:sp>
    </p:spTree>
    <p:extLst>
      <p:ext uri="{BB962C8B-B14F-4D97-AF65-F5344CB8AC3E}">
        <p14:creationId xmlns:p14="http://schemas.microsoft.com/office/powerpoint/2010/main" val="212158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2043474" y="2575820"/>
            <a:ext cx="8105051" cy="853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3200" kern="1200">
                <a:solidFill>
                  <a:srgbClr val="FFFFFF"/>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Arial" charset="0"/>
                <a:ea typeface="Arial" charset="0"/>
                <a:cs typeface="Arial" charset="0"/>
              </a:rPr>
              <a:t>World Missions</a:t>
            </a:r>
          </a:p>
        </p:txBody>
      </p:sp>
      <p:sp>
        <p:nvSpPr>
          <p:cNvPr id="6" name="Title 1"/>
          <p:cNvSpPr txBox="1">
            <a:spLocks/>
          </p:cNvSpPr>
          <p:nvPr/>
        </p:nvSpPr>
        <p:spPr>
          <a:xfrm>
            <a:off x="2043474" y="599875"/>
            <a:ext cx="7772400" cy="481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64</a:t>
            </a:r>
            <a:r>
              <a:rPr lang="en-US" sz="3200" i="1" baseline="30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th</a:t>
            </a: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 Biennial Convention of the</a:t>
            </a:r>
          </a:p>
        </p:txBody>
      </p:sp>
      <p:sp>
        <p:nvSpPr>
          <p:cNvPr id="7" name="Subtitle 2"/>
          <p:cNvSpPr txBox="1">
            <a:spLocks/>
          </p:cNvSpPr>
          <p:nvPr/>
        </p:nvSpPr>
        <p:spPr>
          <a:xfrm>
            <a:off x="1228512" y="1060122"/>
            <a:ext cx="10066517" cy="43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Wisconsin Evangelical Lutheran Synod</a:t>
            </a:r>
          </a:p>
        </p:txBody>
      </p:sp>
      <p:cxnSp>
        <p:nvCxnSpPr>
          <p:cNvPr id="9" name="Straight Connector 8"/>
          <p:cNvCxnSpPr/>
          <p:nvPr/>
        </p:nvCxnSpPr>
        <p:spPr>
          <a:xfrm>
            <a:off x="3461454" y="1794777"/>
            <a:ext cx="5545375" cy="0"/>
          </a:xfrm>
          <a:prstGeom prst="line">
            <a:avLst/>
          </a:prstGeom>
          <a:ln w="38100">
            <a:solidFill>
              <a:schemeClr val="bg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5B02638A-7D7C-405A-86FA-73B4024EB2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8512" y="4510599"/>
            <a:ext cx="2334074" cy="17711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833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0500"/>
            <a:ext cx="12192000" cy="7239000"/>
          </a:xfrm>
          <a:prstGeom prst="rect">
            <a:avLst/>
          </a:prstGeom>
        </p:spPr>
      </p:pic>
    </p:spTree>
    <p:extLst>
      <p:ext uri="{BB962C8B-B14F-4D97-AF65-F5344CB8AC3E}">
        <p14:creationId xmlns:p14="http://schemas.microsoft.com/office/powerpoint/2010/main" val="356291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395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17128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126" y="0"/>
            <a:ext cx="13325603" cy="6858000"/>
          </a:xfrm>
          <a:prstGeom prst="rect">
            <a:avLst/>
          </a:prstGeom>
        </p:spPr>
      </p:pic>
    </p:spTree>
    <p:extLst>
      <p:ext uri="{BB962C8B-B14F-4D97-AF65-F5344CB8AC3E}">
        <p14:creationId xmlns:p14="http://schemas.microsoft.com/office/powerpoint/2010/main" val="356093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9585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340" b="4286"/>
          <a:stretch/>
        </p:blipFill>
        <p:spPr>
          <a:xfrm>
            <a:off x="0" y="1"/>
            <a:ext cx="12192000" cy="6858000"/>
          </a:xfrm>
          <a:prstGeom prst="rect">
            <a:avLst/>
          </a:prstGeom>
        </p:spPr>
      </p:pic>
      <p:sp>
        <p:nvSpPr>
          <p:cNvPr id="2" name="TextBox 1"/>
          <p:cNvSpPr txBox="1"/>
          <p:nvPr/>
        </p:nvSpPr>
        <p:spPr>
          <a:xfrm>
            <a:off x="0" y="0"/>
            <a:ext cx="12192000" cy="1124375"/>
          </a:xfrm>
          <a:prstGeom prst="rect">
            <a:avLst/>
          </a:prstGeom>
          <a:solidFill>
            <a:schemeClr val="accent1">
              <a:lumMod val="25000"/>
              <a:alpha val="66000"/>
            </a:schemeClr>
          </a:solidFill>
        </p:spPr>
        <p:txBody>
          <a:bodyPr wrap="square" rtlCol="0">
            <a:spAutoFit/>
          </a:bodyPr>
          <a:lstStyle/>
          <a:p>
            <a:endParaRPr lang="en-US" dirty="0"/>
          </a:p>
        </p:txBody>
      </p:sp>
      <p:sp>
        <p:nvSpPr>
          <p:cNvPr id="10" name="TextBox 9"/>
          <p:cNvSpPr txBox="1">
            <a:spLocks noChangeArrowheads="1"/>
          </p:cNvSpPr>
          <p:nvPr/>
        </p:nvSpPr>
        <p:spPr bwMode="auto">
          <a:xfrm>
            <a:off x="1524002" y="-70824"/>
            <a:ext cx="9143999" cy="1195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Open Sans Light" charset="0"/>
                <a:ea typeface="ＭＳ Ｐゴシック" charset="0"/>
                <a:cs typeface="ＭＳ Ｐゴシック" charset="0"/>
              </a:defRPr>
            </a:lvl1pPr>
            <a:lvl2pPr eaLnBrk="0" hangingPunct="0">
              <a:defRPr sz="2400">
                <a:solidFill>
                  <a:schemeClr val="tx1"/>
                </a:solidFill>
                <a:latin typeface="Open Sans Light" charset="0"/>
                <a:ea typeface="ＭＳ Ｐゴシック" charset="0"/>
              </a:defRPr>
            </a:lvl2pPr>
            <a:lvl3pPr marL="1143000" indent="-228600" eaLnBrk="0" hangingPunct="0">
              <a:defRPr sz="2400">
                <a:solidFill>
                  <a:schemeClr val="tx1"/>
                </a:solidFill>
                <a:latin typeface="Open Sans Light" charset="0"/>
                <a:ea typeface="ＭＳ Ｐゴシック" charset="0"/>
              </a:defRPr>
            </a:lvl3pPr>
            <a:lvl4pPr marL="1600200" indent="-228600" eaLnBrk="0" hangingPunct="0">
              <a:defRPr sz="2400">
                <a:solidFill>
                  <a:schemeClr val="tx1"/>
                </a:solidFill>
                <a:latin typeface="Open Sans Light" charset="0"/>
                <a:ea typeface="ＭＳ Ｐゴシック" charset="0"/>
              </a:defRPr>
            </a:lvl4pPr>
            <a:lvl5pPr marL="2057400" indent="-228600" eaLnBrk="0" hangingPunct="0">
              <a:defRPr sz="2400">
                <a:solidFill>
                  <a:schemeClr val="tx1"/>
                </a:solidFill>
                <a:latin typeface="Open Sans Light" charset="0"/>
                <a:ea typeface="ＭＳ Ｐゴシック" charset="0"/>
              </a:defRPr>
            </a:lvl5pPr>
            <a:lvl6pPr marL="2514600" indent="-228600" eaLnBrk="0" fontAlgn="base" hangingPunct="0">
              <a:spcBef>
                <a:spcPct val="0"/>
              </a:spcBef>
              <a:spcAft>
                <a:spcPct val="0"/>
              </a:spcAft>
              <a:defRPr sz="2400">
                <a:solidFill>
                  <a:schemeClr val="tx1"/>
                </a:solidFill>
                <a:latin typeface="Open Sans Light" charset="0"/>
                <a:ea typeface="ＭＳ Ｐゴシック" charset="0"/>
              </a:defRPr>
            </a:lvl6pPr>
            <a:lvl7pPr marL="2971800" indent="-228600" eaLnBrk="0" fontAlgn="base" hangingPunct="0">
              <a:spcBef>
                <a:spcPct val="0"/>
              </a:spcBef>
              <a:spcAft>
                <a:spcPct val="0"/>
              </a:spcAft>
              <a:defRPr sz="2400">
                <a:solidFill>
                  <a:schemeClr val="tx1"/>
                </a:solidFill>
                <a:latin typeface="Open Sans Light" charset="0"/>
                <a:ea typeface="ＭＳ Ｐゴシック" charset="0"/>
              </a:defRPr>
            </a:lvl7pPr>
            <a:lvl8pPr marL="3429000" indent="-228600" eaLnBrk="0" fontAlgn="base" hangingPunct="0">
              <a:spcBef>
                <a:spcPct val="0"/>
              </a:spcBef>
              <a:spcAft>
                <a:spcPct val="0"/>
              </a:spcAft>
              <a:defRPr sz="2400">
                <a:solidFill>
                  <a:schemeClr val="tx1"/>
                </a:solidFill>
                <a:latin typeface="Open Sans Light" charset="0"/>
                <a:ea typeface="ＭＳ Ｐゴシック" charset="0"/>
              </a:defRPr>
            </a:lvl8pPr>
            <a:lvl9pPr marL="3886200" indent="-228600" eaLnBrk="0" fontAlgn="base" hangingPunct="0">
              <a:spcBef>
                <a:spcPct val="0"/>
              </a:spcBef>
              <a:spcAft>
                <a:spcPct val="0"/>
              </a:spcAft>
              <a:defRPr sz="2400">
                <a:solidFill>
                  <a:schemeClr val="tx1"/>
                </a:solidFill>
                <a:latin typeface="Open Sans Light" charset="0"/>
                <a:ea typeface="ＭＳ Ｐゴシック" charset="0"/>
              </a:defRPr>
            </a:lvl9pPr>
          </a:lstStyle>
          <a:p>
            <a:pPr marL="0" indent="0" algn="ctr">
              <a:lnSpc>
                <a:spcPts val="8640"/>
              </a:lnSpc>
            </a:pPr>
            <a:r>
              <a:rPr lang="en-US" sz="7200" b="1" dirty="0">
                <a:solidFill>
                  <a:schemeClr val="bg1"/>
                </a:solidFill>
                <a:effectLst>
                  <a:outerShdw blurRad="12700" dist="63500" dir="3600000" sx="101000" sy="101000" algn="tl" rotWithShape="0">
                    <a:prstClr val="black"/>
                  </a:outerShdw>
                </a:effectLst>
                <a:latin typeface="+mn-lt"/>
                <a:ea typeface="Frutiger LT Std 67 Bold Condensed" charset="0"/>
                <a:cs typeface="Frutiger LT Std 67 Bold Condensed" charset="0"/>
              </a:rPr>
              <a:t>PURPOSE</a:t>
            </a:r>
          </a:p>
        </p:txBody>
      </p:sp>
      <p:pic>
        <p:nvPicPr>
          <p:cNvPr id="5" name="Picture 4" descr="WELSlogo_reverse_print.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9402" y="6036646"/>
            <a:ext cx="1677708" cy="571500"/>
          </a:xfrm>
          <a:prstGeom prst="rect">
            <a:avLst/>
          </a:prstGeom>
        </p:spPr>
      </p:pic>
    </p:spTree>
    <p:extLst>
      <p:ext uri="{BB962C8B-B14F-4D97-AF65-F5344CB8AC3E}">
        <p14:creationId xmlns:p14="http://schemas.microsoft.com/office/powerpoint/2010/main" val="106461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2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7800" y="6096001"/>
            <a:ext cx="1905000" cy="895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8940675" y="3429001"/>
            <a:ext cx="15097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chemeClr val="bg1"/>
                </a:solidFill>
                <a:latin typeface="+mn-lt"/>
              </a:rPr>
              <a:t>Home</a:t>
            </a:r>
          </a:p>
        </p:txBody>
      </p:sp>
      <p:sp>
        <p:nvSpPr>
          <p:cNvPr id="7" name="TextBox 6"/>
          <p:cNvSpPr txBox="1">
            <a:spLocks noChangeArrowheads="1"/>
          </p:cNvSpPr>
          <p:nvPr/>
        </p:nvSpPr>
        <p:spPr bwMode="auto">
          <a:xfrm>
            <a:off x="9002587" y="2209801"/>
            <a:ext cx="16764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800">
                <a:solidFill>
                  <a:schemeClr val="bg1"/>
                </a:solidFill>
                <a:latin typeface="+mn-lt"/>
              </a:rPr>
              <a:t>14</a:t>
            </a:r>
          </a:p>
        </p:txBody>
      </p:sp>
      <p:sp>
        <p:nvSpPr>
          <p:cNvPr id="11" name="TextBox 10"/>
          <p:cNvSpPr txBox="1">
            <a:spLocks noChangeArrowheads="1"/>
          </p:cNvSpPr>
          <p:nvPr/>
        </p:nvSpPr>
        <p:spPr bwMode="auto">
          <a:xfrm>
            <a:off x="8926388" y="3810001"/>
            <a:ext cx="15097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chemeClr val="bg1"/>
                </a:solidFill>
                <a:latin typeface="+mn-lt"/>
              </a:rPr>
              <a:t>Mission</a:t>
            </a:r>
          </a:p>
        </p:txBody>
      </p:sp>
      <p:sp>
        <p:nvSpPr>
          <p:cNvPr id="13" name="TextBox 12"/>
          <p:cNvSpPr txBox="1">
            <a:spLocks noChangeArrowheads="1"/>
          </p:cNvSpPr>
          <p:nvPr/>
        </p:nvSpPr>
        <p:spPr bwMode="auto">
          <a:xfrm>
            <a:off x="8926388" y="4186239"/>
            <a:ext cx="15097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chemeClr val="bg1"/>
                </a:solidFill>
                <a:latin typeface="+mn-lt"/>
              </a:rPr>
              <a:t>Districts</a:t>
            </a:r>
          </a:p>
        </p:txBody>
      </p:sp>
      <p:sp>
        <p:nvSpPr>
          <p:cNvPr id="3" name="TextBox 2"/>
          <p:cNvSpPr txBox="1"/>
          <p:nvPr/>
        </p:nvSpPr>
        <p:spPr>
          <a:xfrm>
            <a:off x="9189157" y="256792"/>
            <a:ext cx="1994457" cy="420564"/>
          </a:xfrm>
          <a:prstGeom prst="rect">
            <a:avLst/>
          </a:prstGeom>
          <a:noFill/>
        </p:spPr>
        <p:txBody>
          <a:bodyPr wrap="none" rtlCol="0">
            <a:spAutoFit/>
          </a:bodyPr>
          <a:lstStyle/>
          <a:p>
            <a:r>
              <a:rPr lang="en-US" sz="2133">
                <a:solidFill>
                  <a:schemeClr val="bg1"/>
                </a:solidFill>
              </a:rPr>
              <a:t>WELS Canada</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477" b="7516"/>
          <a:stretch/>
        </p:blipFill>
        <p:spPr>
          <a:xfrm>
            <a:off x="0" y="0"/>
            <a:ext cx="12192000" cy="6858000"/>
          </a:xfrm>
          <a:prstGeom prst="rect">
            <a:avLst/>
          </a:prstGeom>
        </p:spPr>
      </p:pic>
    </p:spTree>
    <p:extLst>
      <p:ext uri="{BB962C8B-B14F-4D97-AF65-F5344CB8AC3E}">
        <p14:creationId xmlns:p14="http://schemas.microsoft.com/office/powerpoint/2010/main" val="10574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934AEA414FAF4496BFA504F29260E4" ma:contentTypeVersion="0" ma:contentTypeDescription="Create a new document." ma:contentTypeScope="" ma:versionID="e30edb57d3c9307b3f96e2cc6dc6302f">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E1C163-4EC1-4E21-AE7A-ABAEEC723CDA}">
  <ds:schemaRefs>
    <ds:schemaRef ds:uri="http://schemas.microsoft.com/sharepoint/v3/contenttype/forms"/>
  </ds:schemaRefs>
</ds:datastoreItem>
</file>

<file path=customXml/itemProps2.xml><?xml version="1.0" encoding="utf-8"?>
<ds:datastoreItem xmlns:ds="http://schemas.openxmlformats.org/officeDocument/2006/customXml" ds:itemID="{4E1E058D-BFF6-4BD1-B658-334CD70B761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5C050D3-E635-4DD1-988B-108B888386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61</TotalTime>
  <Words>208</Words>
  <Application>Microsoft Office PowerPoint</Application>
  <PresentationFormat>Widescreen</PresentationFormat>
  <Paragraphs>36</Paragraphs>
  <Slides>18</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Arial</vt:lpstr>
      <vt:lpstr>Calibri</vt:lpstr>
      <vt:lpstr>Frutiger LT Std 45 Light</vt:lpstr>
      <vt:lpstr>Frutiger LT Std 65</vt:lpstr>
      <vt:lpstr>Frutiger LT Std 67 Bold Condensed</vt:lpstr>
      <vt:lpstr>Mangal</vt:lpstr>
      <vt:lpstr>Wingdings</vt:lpstr>
      <vt:lpstr>Office Theme</vt:lpstr>
      <vt:lpstr>Custom Design</vt:lpstr>
      <vt:lpstr>1_Custom Design</vt:lpstr>
      <vt:lpstr>64th Biennial Convention of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MOMENTS WITH MISSIONARIES</vt:lpstr>
      <vt:lpstr>PowerPoint Presentation</vt:lpstr>
      <vt:lpstr>PowerPoint Presentation</vt:lpstr>
      <vt:lpstr>PowerPoint Presentation</vt:lpstr>
      <vt:lpstr>VIDEO: OUTREACH IN PHILIPPINES</vt:lpstr>
      <vt:lpstr>PowerPoint Presentation</vt:lpstr>
      <vt:lpstr>PowerPoint Presentation</vt:lpstr>
      <vt:lpstr>ALL TO GOD’S GLORY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Sarah Proeber</cp:lastModifiedBy>
  <cp:revision>16</cp:revision>
  <dcterms:created xsi:type="dcterms:W3CDTF">2017-03-09T20:59:43Z</dcterms:created>
  <dcterms:modified xsi:type="dcterms:W3CDTF">2017-07-25T15:42:47Z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0x01010024934AEA414FAF4496BFA504F29260E4</vt:lpwstr>
  </property>
</Properties>
</file>