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64" r:id="rId6"/>
  </p:sldMasterIdLst>
  <p:notesMasterIdLst>
    <p:notesMasterId r:id="rId18"/>
  </p:notesMasterIdLst>
  <p:sldIdLst>
    <p:sldId id="256" r:id="rId7"/>
    <p:sldId id="258" r:id="rId8"/>
    <p:sldId id="277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B6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"/>
    <p:restoredTop sz="94615"/>
  </p:normalViewPr>
  <p:slideViewPr>
    <p:cSldViewPr snapToGrid="0" snapToObjects="1">
      <p:cViewPr varScale="1">
        <p:scale>
          <a:sx n="84" d="100"/>
          <a:sy n="84" d="100"/>
        </p:scale>
        <p:origin x="-3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F514D-A94B-E24D-9D4C-776F4E9DB6D5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31A1C-7419-0243-906D-BDC1F643D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7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1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37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41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28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13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33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01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9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18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137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40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45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5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5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14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6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3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9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057F-F58E-7844-8D4A-F8B1231BF12B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02EB-5555-F54B-A7DA-CE5E75C2BA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CC9-B934-0545-8268-2E492E45B4FE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7705-2B5A-3741-866A-F53BB6819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8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4618" y="365125"/>
            <a:ext cx="7539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BDE4-D2C6-8B4C-A209-838828D7BE7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8972-D37A-EF42-B554-E7B4E3203E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856" y="365125"/>
            <a:ext cx="3278544" cy="12131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43927" y="1457182"/>
            <a:ext cx="7409873" cy="9236"/>
          </a:xfrm>
          <a:prstGeom prst="line">
            <a:avLst/>
          </a:prstGeom>
          <a:ln w="38100">
            <a:solidFill>
              <a:srgbClr val="14B6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21413" y="5906222"/>
            <a:ext cx="1589587" cy="5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85455" y="4899748"/>
            <a:ext cx="9144000" cy="625768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64</a:t>
            </a:r>
            <a:r>
              <a:rPr lang="en-US" sz="32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Biennial Convention of the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26836" y="5504732"/>
            <a:ext cx="10021455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Wisconsin Evangelical Lutheran Synod</a:t>
            </a:r>
          </a:p>
        </p:txBody>
      </p:sp>
    </p:spTree>
    <p:extLst>
      <p:ext uri="{BB962C8B-B14F-4D97-AF65-F5344CB8AC3E}">
        <p14:creationId xmlns:p14="http://schemas.microsoft.com/office/powerpoint/2010/main" xmlns="" val="41409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6" y="2187085"/>
            <a:ext cx="10515600" cy="28703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Thanks!</a:t>
            </a:r>
          </a:p>
          <a:p>
            <a:pPr indent="-457200">
              <a:spcBef>
                <a:spcPct val="0"/>
              </a:spcBef>
              <a:buNone/>
              <a:defRPr/>
            </a:pPr>
            <a:endParaRPr lang="en-US" altLang="en-US" sz="3300" b="1" dirty="0" smtClean="0">
              <a:latin typeface="Verdana" pitchFamily="34" charset="0"/>
              <a:cs typeface="Arial" charset="0"/>
            </a:endParaRPr>
          </a:p>
          <a:p>
            <a:pPr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We ask for your prayers</a:t>
            </a:r>
            <a:endParaRPr lang="en-US" altLang="en-US" sz="3300" b="1" dirty="0" smtClean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US" altLang="en-US" sz="3300" b="1" dirty="0" smtClean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03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83883"/>
            <a:ext cx="10515600" cy="42362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Verdana" pitchFamily="34" charset="0"/>
                <a:cs typeface="Arial" charset="0"/>
              </a:rPr>
              <a:t> </a:t>
            </a:r>
            <a:r>
              <a:rPr lang="en-US" altLang="en-US" sz="3600" b="1" dirty="0" smtClean="0">
                <a:latin typeface="Verdana" pitchFamily="34" charset="0"/>
                <a:cs typeface="Arial" charset="0"/>
              </a:rPr>
              <a:t>BORAM, pages 15-16</a:t>
            </a:r>
            <a:endParaRPr lang="en-US" altLang="en-US" sz="3600" b="1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US" altLang="en-US" sz="3600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Verdana" pitchFamily="34" charset="0"/>
                <a:cs typeface="Arial" charset="0"/>
              </a:rPr>
              <a:t> </a:t>
            </a:r>
            <a:r>
              <a:rPr lang="en-US" altLang="en-US" sz="3600" b="1" dirty="0" smtClean="0">
                <a:latin typeface="Verdana" pitchFamily="34" charset="0"/>
                <a:cs typeface="Arial" charset="0"/>
              </a:rPr>
              <a:t>Background </a:t>
            </a:r>
            <a:endParaRPr lang="en-US" altLang="en-US" sz="3600" b="1" dirty="0">
              <a:latin typeface="Verdana" pitchFamily="34" charset="0"/>
              <a:cs typeface="Arial" charset="0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3600" b="1" dirty="0" smtClean="0">
                <a:latin typeface="Verdana" pitchFamily="34" charset="0"/>
                <a:cs typeface="Arial" charset="0"/>
              </a:rPr>
              <a:t>Earlier this year, Holman Bible Publishers published their revision of the Holman Christian Standard Bible. 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3600" b="1" dirty="0" smtClean="0">
                <a:latin typeface="Verdana" pitchFamily="34" charset="0"/>
                <a:cs typeface="Arial" charset="0"/>
              </a:rPr>
              <a:t>Their translation is now known as the Christian Standard Bible (CSB).</a:t>
            </a:r>
            <a:r>
              <a:rPr lang="en-US" altLang="en-US" sz="3600" dirty="0" smtClean="0">
                <a:latin typeface="Verdana" pitchFamily="34" charset="0"/>
                <a:cs typeface="Arial" charset="0"/>
              </a:rPr>
              <a:t> </a:t>
            </a:r>
            <a:endParaRPr lang="en-US" altLang="en-US" sz="36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5519" y="338665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199448" y="1983883"/>
            <a:ext cx="10515600" cy="38637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The CSB Translation Oversight Committee welcomed and received recommendations from our WELS Translation Liaison Committee, and did adopt roughly half of those recommendations.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5519" y="338665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962379" y="2040328"/>
            <a:ext cx="10515600" cy="38637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The COP appointed a committee of five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	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  pastors to lead an effort to carry out a review of the CSB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83883"/>
            <a:ext cx="10515600" cy="386376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Verdana" pitchFamily="34" charset="0"/>
                <a:cs typeface="Arial" charset="0"/>
              </a:rPr>
              <a:t>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Leaning heavily on the 2012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review process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used to review the NIV’11,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the HCSB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, and the ESV </a:t>
            </a:r>
            <a:endParaRPr lang="en-US" altLang="en-US" sz="3300" b="1" dirty="0">
              <a:latin typeface="Verdana" pitchFamily="34" charset="0"/>
              <a:cs typeface="Arial" charset="0"/>
            </a:endParaRP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Same 34 section divisions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Three men submit independent reviews of each section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 </a:t>
            </a:r>
          </a:p>
          <a:p>
            <a:pPr marL="457200" indent="-457200">
              <a:spcBef>
                <a:spcPts val="1200"/>
              </a:spcBef>
              <a:defRPr/>
            </a:pPr>
            <a:endParaRPr lang="en-US" altLang="en-US" sz="36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79777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Verdana" pitchFamily="34" charset="0"/>
                <a:cs typeface="Arial" charset="0"/>
              </a:rPr>
              <a:t>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Review components:</a:t>
            </a:r>
            <a:endParaRPr lang="en-US" altLang="en-US" sz="3300" b="1" dirty="0">
              <a:latin typeface="Verdana" pitchFamily="34" charset="0"/>
              <a:cs typeface="Arial" charset="0"/>
            </a:endParaRP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Identify 5 best / 5 weakest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Rate (1-10) appropriateness of the English style 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Rate (1-10) the overall acceptability of the translation for use in WELS publications</a:t>
            </a:r>
          </a:p>
          <a:p>
            <a:pPr marL="457200" indent="-457200">
              <a:spcBef>
                <a:spcPts val="1200"/>
              </a:spcBef>
              <a:defRPr/>
            </a:pPr>
            <a:endParaRPr lang="en-US" altLang="en-US" sz="36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20715"/>
            <a:ext cx="10515600" cy="41204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Verdana" pitchFamily="34" charset="0"/>
                <a:cs typeface="Arial" charset="0"/>
              </a:rPr>
              <a:t> 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Added a review of key doctrinal passages which are being reviewed by members of the WLS </a:t>
            </a:r>
            <a:r>
              <a:rPr lang="en-US" altLang="en-US" sz="3300" b="1" dirty="0" err="1" smtClean="0">
                <a:latin typeface="Verdana" pitchFamily="34" charset="0"/>
                <a:cs typeface="Arial" charset="0"/>
              </a:rPr>
              <a:t>Systematics</a:t>
            </a: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 Department, and also the Doctrine Committee of the COP.</a:t>
            </a:r>
          </a:p>
          <a:p>
            <a:pPr marL="457200" indent="-457200">
              <a:spcBef>
                <a:spcPts val="1200"/>
              </a:spcBef>
              <a:defRPr/>
            </a:pPr>
            <a:endParaRPr lang="en-US" altLang="en-US" sz="36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425" y="1649863"/>
            <a:ext cx="10515600" cy="475094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102 pastors working on book by book reviews, and another 10 working on the doctrinal passages review. </a:t>
            </a:r>
            <a:endParaRPr lang="en-US" altLang="en-US" sz="3300" b="1" dirty="0">
              <a:latin typeface="Verdana" pitchFamily="34" charset="0"/>
              <a:cs typeface="Arial" charset="0"/>
            </a:endParaRP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Target date for reviews:  Labor Day</a:t>
            </a:r>
            <a:endParaRPr lang="en-US" altLang="en-US" sz="3300" b="1" dirty="0" smtClean="0">
              <a:latin typeface="Verdana" pitchFamily="34" charset="0"/>
              <a:cs typeface="Arial" charset="0"/>
            </a:endParaRP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Hope to complete our review by year end for next summer’s district conventions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51 reviews completed </a:t>
            </a:r>
            <a:endParaRPr lang="en-US" altLang="en-US" sz="33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6" y="2187085"/>
            <a:ext cx="10515600" cy="28703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latin typeface="Verdana" pitchFamily="34" charset="0"/>
              <a:cs typeface="Arial" charset="0"/>
            </a:endParaRPr>
          </a:p>
          <a:p>
            <a:pPr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 smtClean="0">
                <a:latin typeface="Verdana" pitchFamily="34" charset="0"/>
                <a:cs typeface="Arial" charset="0"/>
              </a:rPr>
              <a:t>Note of caution – “Plan of Salvation” section in CSB Outreach Bible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3300" b="1" dirty="0" smtClean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230" y="349954"/>
            <a:ext cx="721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Christian Standard Bible Review Committee</a:t>
            </a:r>
            <a:endParaRPr lang="en-US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4AEA414FAF4496BFA504F29260E4" ma:contentTypeVersion="0" ma:contentTypeDescription="Create a new document." ma:contentTypeScope="" ma:versionID="e30edb57d3c9307b3f96e2cc6dc630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C050D3-E635-4DD1-988B-108B88838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E1C163-4EC1-4E21-AE7A-ABAEEC723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E058D-BFF6-4BD1-B658-334CD70B76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281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1_Custom Design</vt:lpstr>
      <vt:lpstr>64th Biennial Convention of the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mvoss</cp:lastModifiedBy>
  <cp:revision>29</cp:revision>
  <dcterms:created xsi:type="dcterms:W3CDTF">2017-03-09T20:59:43Z</dcterms:created>
  <dcterms:modified xsi:type="dcterms:W3CDTF">2017-08-01T19:27:41Z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0x01010024934AEA414FAF4496BFA504F29260E4</vt:lpwstr>
  </property>
</Properties>
</file>