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64" r:id="rId6"/>
  </p:sldMasterIdLst>
  <p:notesMasterIdLst>
    <p:notesMasterId r:id="rId26"/>
  </p:notesMasterIdLst>
  <p:sldIdLst>
    <p:sldId id="256" r:id="rId7"/>
    <p:sldId id="257" r:id="rId8"/>
    <p:sldId id="279" r:id="rId9"/>
    <p:sldId id="261" r:id="rId10"/>
    <p:sldId id="280" r:id="rId11"/>
    <p:sldId id="281" r:id="rId12"/>
    <p:sldId id="282" r:id="rId13"/>
    <p:sldId id="266" r:id="rId14"/>
    <p:sldId id="267" r:id="rId15"/>
    <p:sldId id="268" r:id="rId16"/>
    <p:sldId id="269" r:id="rId17"/>
    <p:sldId id="270" r:id="rId18"/>
    <p:sldId id="271" r:id="rId19"/>
    <p:sldId id="272" r:id="rId20"/>
    <p:sldId id="274" r:id="rId21"/>
    <p:sldId id="275" r:id="rId22"/>
    <p:sldId id="276" r:id="rId23"/>
    <p:sldId id="259"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34E3A3-978D-4276-911A-DE2FBAC6E539}">
          <p14:sldIdLst>
            <p14:sldId id="256"/>
            <p14:sldId id="257"/>
            <p14:sldId id="279"/>
            <p14:sldId id="261"/>
            <p14:sldId id="280"/>
            <p14:sldId id="281"/>
            <p14:sldId id="282"/>
            <p14:sldId id="266"/>
            <p14:sldId id="267"/>
            <p14:sldId id="268"/>
            <p14:sldId id="269"/>
            <p14:sldId id="270"/>
            <p14:sldId id="271"/>
            <p14:sldId id="272"/>
            <p14:sldId id="274"/>
            <p14:sldId id="275"/>
            <p14:sldId id="276"/>
            <p14:sldId id="259"/>
            <p14:sldId id="2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94615"/>
  </p:normalViewPr>
  <p:slideViewPr>
    <p:cSldViewPr snapToGrid="0" snapToObjects="1">
      <p:cViewPr varScale="1">
        <p:scale>
          <a:sx n="70" d="100"/>
          <a:sy n="70" d="100"/>
        </p:scale>
        <p:origin x="104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F514D-A94B-E24D-9D4C-776F4E9DB6D5}" type="datetimeFigureOut">
              <a:rPr lang="en-US" smtClean="0"/>
              <a:t>7/24/2017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alibri"/>
              </a:rPr>
              <a:t>The group behind all the mission starts are the District Mission Boards.  Made up of 2-4 pastors and 2-4 laymen, DMBs along with Mission Counselors do the investigatory work to determine where the next mission might be started.  Lots of time is put in by the DMB volunteers.  In the field we have 14 mission districts 3 Mission Counselors and one Hispanic Mission Counselor involved in this work.  There are also 7 mission staff members + the Director of Mission Operations and the Board for Home Missions Administrator who support mission work.   </a:t>
            </a:r>
            <a:br>
              <a:rPr lang="en-US" altLang="en-US">
                <a:latin typeface="Calibri"/>
              </a:rPr>
            </a:br>
            <a:endParaRPr lang="en-US" altLang="en-US">
              <a:latin typeface="Calibri"/>
            </a:endParaRPr>
          </a:p>
        </p:txBody>
      </p:sp>
      <p:sp>
        <p:nvSpPr>
          <p:cNvPr id="18436" name="Slide Number Placeholder 3"/>
          <p:cNvSpPr>
            <a:spLocks noGrp="1"/>
          </p:cNvSpPr>
          <p:nvPr>
            <p:ph type="sldNum" sz="quarter" idx="5"/>
          </p:nvPr>
        </p:nvSpPr>
        <p:spPr bwMode="auto">
          <a:xfrm>
            <a:off x="3970938" y="8924961"/>
            <a:ext cx="3037840" cy="46982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61672" indent="-292951" eaLnBrk="0" hangingPunct="0">
              <a:defRPr>
                <a:solidFill>
                  <a:schemeClr val="tx1"/>
                </a:solidFill>
                <a:latin typeface="Calibri" panose="020F0502020204030204" pitchFamily="34" charset="0"/>
                <a:cs typeface="Arial" panose="020B0604020202020204" pitchFamily="34" charset="0"/>
              </a:defRPr>
            </a:lvl2pPr>
            <a:lvl3pPr marL="1171804" indent="-234361" eaLnBrk="0" hangingPunct="0">
              <a:defRPr>
                <a:solidFill>
                  <a:schemeClr val="tx1"/>
                </a:solidFill>
                <a:latin typeface="Calibri" panose="020F0502020204030204" pitchFamily="34" charset="0"/>
                <a:cs typeface="Arial" panose="020B0604020202020204" pitchFamily="34" charset="0"/>
              </a:defRPr>
            </a:lvl3pPr>
            <a:lvl4pPr marL="1640525" indent="-234361" eaLnBrk="0" hangingPunct="0">
              <a:defRPr>
                <a:solidFill>
                  <a:schemeClr val="tx1"/>
                </a:solidFill>
                <a:latin typeface="Calibri" panose="020F0502020204030204" pitchFamily="34" charset="0"/>
                <a:cs typeface="Arial" panose="020B0604020202020204" pitchFamily="34" charset="0"/>
              </a:defRPr>
            </a:lvl4pPr>
            <a:lvl5pPr marL="2109246" indent="-234361" eaLnBrk="0" hangingPunct="0">
              <a:defRPr>
                <a:solidFill>
                  <a:schemeClr val="tx1"/>
                </a:solidFill>
                <a:latin typeface="Calibri" panose="020F0502020204030204" pitchFamily="34" charset="0"/>
                <a:cs typeface="Arial" panose="020B0604020202020204" pitchFamily="34" charset="0"/>
              </a:defRPr>
            </a:lvl5pPr>
            <a:lvl6pPr marL="2577968" indent="-23436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46689" indent="-23436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15411" indent="-23436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84132" indent="-23436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B5CB499-74A7-48AD-884A-26FDA4A6E748}" type="slidenum">
              <a:rPr lang="en-US" altLang="en-US"/>
              <a:pPr eaLnBrk="1" hangingPunct="1"/>
              <a:t>4</a:t>
            </a:fld>
            <a:endParaRPr lang="en-US" altLang="en-US"/>
          </a:p>
        </p:txBody>
      </p:sp>
    </p:spTree>
    <p:extLst>
      <p:ext uri="{BB962C8B-B14F-4D97-AF65-F5344CB8AC3E}">
        <p14:creationId xmlns:p14="http://schemas.microsoft.com/office/powerpoint/2010/main" val="233405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rPr>
              <a:t>Through World Missions, WELS is reaching many souls in Mexico with the gospel of Jesus Christ.  </a:t>
            </a:r>
          </a:p>
        </p:txBody>
      </p:sp>
      <p:sp>
        <p:nvSpPr>
          <p:cNvPr id="4" name="Slide Number Placeholder 3"/>
          <p:cNvSpPr>
            <a:spLocks noGrp="1"/>
          </p:cNvSpPr>
          <p:nvPr>
            <p:ph type="sldNum" sz="quarter" idx="10"/>
          </p:nvPr>
        </p:nvSpPr>
        <p:spPr/>
        <p:txBody>
          <a:bodyPr/>
          <a:lstStyle/>
          <a:p>
            <a:fld id="{4BFEAADB-9F34-5648-AE83-311175406CCB}" type="slidenum">
              <a:rPr lang="en-US" smtClean="0"/>
              <a:t>17</a:t>
            </a:fld>
            <a:endParaRPr lang="en-US"/>
          </a:p>
        </p:txBody>
      </p:sp>
    </p:spTree>
    <p:extLst>
      <p:ext uri="{BB962C8B-B14F-4D97-AF65-F5344CB8AC3E}">
        <p14:creationId xmlns:p14="http://schemas.microsoft.com/office/powerpoint/2010/main" val="25233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Hendersonville, North Carolina: </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This new mission start is the daughter congregation of Living Savior in Asheville, N.C., in the South Atlantic district. Worship services have been already held in Hendersonville with more than 100 in attendance, 16 of those were new visitors and 10 of those were the result of a door-to-door visit. The 17-member core group is committed to the effort and the financial support from the church in Ashville is note-worthy. </a:t>
            </a:r>
            <a:endParaRPr lang="en-US"/>
          </a:p>
        </p:txBody>
      </p:sp>
      <p:sp>
        <p:nvSpPr>
          <p:cNvPr id="4" name="Slide Number Placeholder 3"/>
          <p:cNvSpPr>
            <a:spLocks noGrp="1"/>
          </p:cNvSpPr>
          <p:nvPr>
            <p:ph type="sldNum" sz="quarter" idx="10"/>
          </p:nvPr>
        </p:nvSpPr>
        <p:spPr/>
        <p:txBody>
          <a:bodyPr/>
          <a:lstStyle/>
          <a:p>
            <a:fld id="{7928F2E8-3FC6-044D-87DA-4F978A2FFCD0}" type="slidenum">
              <a:rPr lang="en-US" smtClean="0"/>
              <a:t>8</a:t>
            </a:fld>
            <a:endParaRPr lang="en-US"/>
          </a:p>
        </p:txBody>
      </p:sp>
    </p:spTree>
    <p:extLst>
      <p:ext uri="{BB962C8B-B14F-4D97-AF65-F5344CB8AC3E}">
        <p14:creationId xmlns:p14="http://schemas.microsoft.com/office/powerpoint/2010/main" val="3841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Milwaukee, Wisconsin:</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Mt. Lebanon Lutheran church and school is enhancing its ministry with the calling of a second pastor. Blessed with a growing church, as well as a growing school–with many new family prospects–the congregation plans to be able to cover all the expenses of a second pastor after three years.   </a:t>
            </a:r>
            <a:endParaRPr lang="en-US"/>
          </a:p>
        </p:txBody>
      </p:sp>
      <p:sp>
        <p:nvSpPr>
          <p:cNvPr id="4" name="Slide Number Placeholder 3"/>
          <p:cNvSpPr>
            <a:spLocks noGrp="1"/>
          </p:cNvSpPr>
          <p:nvPr>
            <p:ph type="sldNum" sz="quarter" idx="10"/>
          </p:nvPr>
        </p:nvSpPr>
        <p:spPr/>
        <p:txBody>
          <a:bodyPr/>
          <a:lstStyle/>
          <a:p>
            <a:fld id="{7928F2E8-3FC6-044D-87DA-4F978A2FFCD0}" type="slidenum">
              <a:rPr lang="en-US" smtClean="0"/>
              <a:t>9</a:t>
            </a:fld>
            <a:endParaRPr lang="en-US"/>
          </a:p>
        </p:txBody>
      </p:sp>
    </p:spTree>
    <p:extLst>
      <p:ext uri="{BB962C8B-B14F-4D97-AF65-F5344CB8AC3E}">
        <p14:creationId xmlns:p14="http://schemas.microsoft.com/office/powerpoint/2010/main" val="284257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Waukegan, Illinois: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Immanuel Lutheran is enhancing its ministry for additional outreach and programs to the Hispanic population in its vicinity. The additional funding will allow the congregation to Call a bilingual pastor to serve the Hispanic community.     </a:t>
            </a:r>
          </a:p>
        </p:txBody>
      </p:sp>
      <p:sp>
        <p:nvSpPr>
          <p:cNvPr id="4" name="Slide Number Placeholder 3"/>
          <p:cNvSpPr>
            <a:spLocks noGrp="1"/>
          </p:cNvSpPr>
          <p:nvPr>
            <p:ph type="sldNum" sz="quarter" idx="10"/>
          </p:nvPr>
        </p:nvSpPr>
        <p:spPr/>
        <p:txBody>
          <a:bodyPr/>
          <a:lstStyle/>
          <a:p>
            <a:fld id="{7928F2E8-3FC6-044D-87DA-4F978A2FFCD0}" type="slidenum">
              <a:rPr lang="en-US" smtClean="0"/>
              <a:t>10</a:t>
            </a:fld>
            <a:endParaRPr lang="en-US"/>
          </a:p>
        </p:txBody>
      </p:sp>
    </p:spTree>
    <p:extLst>
      <p:ext uri="{BB962C8B-B14F-4D97-AF65-F5344CB8AC3E}">
        <p14:creationId xmlns:p14="http://schemas.microsoft.com/office/powerpoint/2010/main" val="237759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atin typeface="Calibri"/>
              </a:rPr>
              <a:t>After being brought to the US, the Lord brought Pheng Moua (Pastor doing the Baptism) into contact with a WELS pastor.  Through the Lord's powerful Word, Pheng was brought to faith, studied God's Word, and through the Pastoral Studies Institute program was trained to be a WELS pastor.   When he started serving at Immanuel Hmong (using St. John Lutheran church in St. Paul MN as their church home too), there were only a handful of members.  Now, the Lord has blessed his ministry and there are 225 souls.</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4BFEAADB-9F34-5648-AE83-311175406CCB}" type="slidenum">
              <a:rPr lang="en-US" smtClean="0"/>
              <a:t>12</a:t>
            </a:fld>
            <a:endParaRPr lang="en-US"/>
          </a:p>
        </p:txBody>
      </p:sp>
    </p:spTree>
    <p:extLst>
      <p:ext uri="{BB962C8B-B14F-4D97-AF65-F5344CB8AC3E}">
        <p14:creationId xmlns:p14="http://schemas.microsoft.com/office/powerpoint/2010/main" val="167472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31A1C-7419-0243-906D-BDC1F643DC46}" type="slidenum">
              <a:rPr lang="en-US" smtClean="0"/>
              <a:t>13</a:t>
            </a:fld>
            <a:endParaRPr lang="en-US"/>
          </a:p>
        </p:txBody>
      </p:sp>
    </p:spTree>
    <p:extLst>
      <p:ext uri="{BB962C8B-B14F-4D97-AF65-F5344CB8AC3E}">
        <p14:creationId xmlns:p14="http://schemas.microsoft.com/office/powerpoint/2010/main" val="224627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atin typeface="Calibri"/>
              </a:rPr>
              <a:t>Dan Kramer (in the back row) is the pastor at Peace in Jesus Vietnamese Lutheran in Boise ID.  This is the only WELS Vietnamese ministry.  Thanks to a generous grant from CEF and generous gifts from WELS members, this mission has its own ministry center.  Again through Pastor Kramer and members, the life-saving gospel is reaching back to family and friends in Vietnam.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4BFEAADB-9F34-5648-AE83-311175406CCB}" type="slidenum">
              <a:rPr lang="en-US" smtClean="0"/>
              <a:t>14</a:t>
            </a:fld>
            <a:endParaRPr lang="en-US"/>
          </a:p>
        </p:txBody>
      </p:sp>
    </p:spTree>
    <p:extLst>
      <p:ext uri="{BB962C8B-B14F-4D97-AF65-F5344CB8AC3E}">
        <p14:creationId xmlns:p14="http://schemas.microsoft.com/office/powerpoint/2010/main" val="28611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atin typeface="Calibri"/>
              </a:rPr>
              <a:t>The Joint Mission Council (has both Home and World representatives) is funding this mission.  It is an African immigrant ministry overseen by Water of Life Lutheran in Las Vegas.  The spiritual leader who is standing is Isaac David.  Area WELS pastors are leading in the training of Isaac.  Working in partnership with Christian Aid and Relief, this ministry is able to offer new comer gifts to immigrants landing in Las Vegas.  It has ben a great way to reach people and to invite them to church and bible study.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7928F2E8-3FC6-044D-87DA-4F978A2FFCD0}" type="slidenum">
              <a:rPr lang="en-US" smtClean="0"/>
              <a:t>15</a:t>
            </a:fld>
            <a:endParaRPr lang="en-US"/>
          </a:p>
        </p:txBody>
      </p:sp>
    </p:spTree>
    <p:extLst>
      <p:ext uri="{BB962C8B-B14F-4D97-AF65-F5344CB8AC3E}">
        <p14:creationId xmlns:p14="http://schemas.microsoft.com/office/powerpoint/2010/main" val="358380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atin typeface="Calibri"/>
              </a:rPr>
              <a:t>Young adults from St. Lucia and Antigua are training at MLC and WLS.  The prayer is one day all nationals can serve as pastors and teachers on these two islands with oversight from the South Atlantic District Mission Board.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4BFEAADB-9F34-5648-AE83-311175406CCB}" type="slidenum">
              <a:rPr lang="en-US" smtClean="0"/>
              <a:t>16</a:t>
            </a:fld>
            <a:endParaRPr lang="en-US"/>
          </a:p>
        </p:txBody>
      </p:sp>
    </p:spTree>
    <p:extLst>
      <p:ext uri="{BB962C8B-B14F-4D97-AF65-F5344CB8AC3E}">
        <p14:creationId xmlns:p14="http://schemas.microsoft.com/office/powerpoint/2010/main" val="121103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325057F-F58E-7844-8D4A-F8B1231BF12B}"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25057F-F58E-7844-8D4A-F8B1231BF12B}"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23189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325057F-F58E-7844-8D4A-F8B1231BF12B}"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157858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5057F-F58E-7844-8D4A-F8B1231BF12B}"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202EB-5555-F54B-A7DA-CE5E75C2BACA}" type="slidenum">
              <a:rPr lang="en-US" smtClean="0"/>
              <a:t>‹#›</a:t>
            </a:fld>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02856" y="365125"/>
            <a:ext cx="3278544" cy="1213138"/>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14B6C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8554692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emf"/><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em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3" y="10"/>
            <a:ext cx="12188934" cy="6857990"/>
          </a:xfrm>
          <a:prstGeom prst="rect">
            <a:avLst/>
          </a:prstGeom>
        </p:spPr>
      </p:pic>
      <p:sp>
        <p:nvSpPr>
          <p:cNvPr id="5" name="Title 1"/>
          <p:cNvSpPr>
            <a:spLocks noGrp="1"/>
          </p:cNvSpPr>
          <p:nvPr>
            <p:ph type="ctrTitle"/>
          </p:nvPr>
        </p:nvSpPr>
        <p:spPr>
          <a:xfrm>
            <a:off x="1385455" y="4899748"/>
            <a:ext cx="9144000" cy="625768"/>
          </a:xfrm>
        </p:spPr>
        <p:txBody>
          <a:bodyPr>
            <a:noAutofit/>
          </a:bodyPr>
          <a:lstStyle/>
          <a:p>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6" name="Subtitle 2"/>
          <p:cNvSpPr>
            <a:spLocks noGrp="1"/>
          </p:cNvSpPr>
          <p:nvPr>
            <p:ph type="subTitle" idx="1"/>
          </p:nvPr>
        </p:nvSpPr>
        <p:spPr>
          <a:xfrm>
            <a:off x="1126836" y="5504732"/>
            <a:ext cx="10021455" cy="563562"/>
          </a:xfrm>
        </p:spPr>
        <p:txBody>
          <a:bodyPr>
            <a:noAutofit/>
          </a:bodyPr>
          <a:lstStyle/>
          <a:p>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spTree>
    <p:extLst>
      <p:ext uri="{BB962C8B-B14F-4D97-AF65-F5344CB8AC3E}">
        <p14:creationId xmlns:p14="http://schemas.microsoft.com/office/powerpoint/2010/main" val="41409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12481" b="12635"/>
          <a:stretch/>
        </p:blipFill>
        <p:spPr>
          <a:xfrm>
            <a:off x="2" y="-1"/>
            <a:ext cx="12210813" cy="6858001"/>
          </a:xfrm>
          <a:prstGeom prst="rect">
            <a:avLst/>
          </a:prstGeom>
        </p:spPr>
      </p:pic>
      <p:pic>
        <p:nvPicPr>
          <p:cNvPr id="7" name="Picture 6"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2" y="5885792"/>
            <a:ext cx="12191999" cy="972207"/>
          </a:xfrm>
          <a:prstGeom prst="rect">
            <a:avLst/>
          </a:prstGeom>
        </p:spPr>
      </p:pic>
      <p:sp>
        <p:nvSpPr>
          <p:cNvPr id="5" name="TextBox 4"/>
          <p:cNvSpPr txBox="1"/>
          <p:nvPr/>
        </p:nvSpPr>
        <p:spPr>
          <a:xfrm>
            <a:off x="181489" y="6088293"/>
            <a:ext cx="6102391" cy="646331"/>
          </a:xfrm>
          <a:prstGeom prst="rect">
            <a:avLst/>
          </a:prstGeom>
          <a:noFill/>
        </p:spPr>
        <p:txBody>
          <a:bodyPr wrap="square" rtlCol="0" anchor="t">
            <a:spAutoFit/>
          </a:bodyPr>
          <a:lstStyle/>
          <a:p>
            <a:pPr>
              <a:lnSpc>
                <a:spcPct val="90000"/>
              </a:lnSpc>
            </a:pPr>
            <a:r>
              <a:rPr lang="en-US" sz="4000" b="1" dirty="0">
                <a:solidFill>
                  <a:schemeClr val="bg1"/>
                </a:solidFill>
                <a:latin typeface="Arial"/>
                <a:cs typeface="Arial"/>
              </a:rPr>
              <a:t>WAUKEGAN, IL</a:t>
            </a:r>
            <a:endParaRPr lang="en-US" sz="3600" b="1" dirty="0">
              <a:solidFill>
                <a:schemeClr val="bg1"/>
              </a:solidFill>
              <a:latin typeface="Arial"/>
              <a:cs typeface="Arial"/>
            </a:endParaRPr>
          </a:p>
        </p:txBody>
      </p:sp>
      <p:pic>
        <p:nvPicPr>
          <p:cNvPr id="6" name="Picture 5" descr="WELSlogo_reverse_print.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9402" y="6036646"/>
            <a:ext cx="1677708" cy="571500"/>
          </a:xfrm>
          <a:prstGeom prst="rect">
            <a:avLst/>
          </a:prstGeom>
        </p:spPr>
      </p:pic>
    </p:spTree>
    <p:extLst>
      <p:ext uri="{BB962C8B-B14F-4D97-AF65-F5344CB8AC3E}">
        <p14:creationId xmlns:p14="http://schemas.microsoft.com/office/powerpoint/2010/main" val="33246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LSlogo_reverse_print.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84427" y="6036646"/>
            <a:ext cx="1677708" cy="5715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689"/>
          <a:stretch/>
        </p:blipFill>
        <p:spPr>
          <a:xfrm>
            <a:off x="0" y="0"/>
            <a:ext cx="12191999" cy="6858000"/>
          </a:xfrm>
          <a:prstGeom prst="rect">
            <a:avLst/>
          </a:prstGeom>
        </p:spPr>
      </p:pic>
      <p:pic>
        <p:nvPicPr>
          <p:cNvPr id="14" name="Picture 13" descr="WELSlogo_reverse_print.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6827" y="6189046"/>
            <a:ext cx="1677708" cy="571500"/>
          </a:xfrm>
          <a:prstGeom prst="rect">
            <a:avLst/>
          </a:prstGeom>
        </p:spPr>
      </p:pic>
      <p:pic>
        <p:nvPicPr>
          <p:cNvPr id="9" name="Picture 8"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1" y="5885793"/>
            <a:ext cx="12191999" cy="972207"/>
          </a:xfrm>
          <a:prstGeom prst="rect">
            <a:avLst/>
          </a:prstGeom>
        </p:spPr>
      </p:pic>
      <p:sp>
        <p:nvSpPr>
          <p:cNvPr id="8" name="Title 1"/>
          <p:cNvSpPr txBox="1">
            <a:spLocks/>
          </p:cNvSpPr>
          <p:nvPr/>
        </p:nvSpPr>
        <p:spPr>
          <a:xfrm>
            <a:off x="273195" y="6036646"/>
            <a:ext cx="5526970" cy="7906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a typeface="Frutiger LT Std 65" charset="0"/>
                <a:cs typeface="Frutiger LT Std 65" charset="0"/>
              </a:rPr>
              <a:t>CAMPUS MINISTRY</a:t>
            </a:r>
          </a:p>
        </p:txBody>
      </p:sp>
    </p:spTree>
    <p:extLst>
      <p:ext uri="{BB962C8B-B14F-4D97-AF65-F5344CB8AC3E}">
        <p14:creationId xmlns:p14="http://schemas.microsoft.com/office/powerpoint/2010/main" val="20566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5803" b="19753"/>
          <a:stretch/>
        </p:blipFill>
        <p:spPr bwMode="auto">
          <a:xfrm>
            <a:off x="1" y="0"/>
            <a:ext cx="12192000" cy="6951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2" y="5961528"/>
            <a:ext cx="12191999" cy="989975"/>
          </a:xfrm>
          <a:prstGeom prst="rect">
            <a:avLst/>
          </a:prstGeom>
        </p:spPr>
      </p:pic>
      <p:sp>
        <p:nvSpPr>
          <p:cNvPr id="6" name="Title 7"/>
          <p:cNvSpPr txBox="1">
            <a:spLocks/>
          </p:cNvSpPr>
          <p:nvPr/>
        </p:nvSpPr>
        <p:spPr>
          <a:xfrm>
            <a:off x="229167" y="5866775"/>
            <a:ext cx="88251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a typeface="Frutiger LT Std 65" charset="0"/>
                <a:cs typeface="Frutiger LT Std 65" charset="0"/>
              </a:rPr>
              <a:t>CROSS-CULTURAL </a:t>
            </a:r>
            <a:r>
              <a:rPr lang="en-US" sz="4000" dirty="0">
                <a:solidFill>
                  <a:schemeClr val="bg1"/>
                </a:solidFill>
                <a:ea typeface="Frutiger LT Std 65" charset="0"/>
                <a:cs typeface="Frutiger LT Std 65" charset="0"/>
              </a:rPr>
              <a:t>MINISTRIES</a:t>
            </a:r>
          </a:p>
        </p:txBody>
      </p:sp>
      <p:pic>
        <p:nvPicPr>
          <p:cNvPr id="10" name="Picture 9" descr="WELSlogo_reverse_print.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9402" y="6036646"/>
            <a:ext cx="1677708" cy="571500"/>
          </a:xfrm>
          <a:prstGeom prst="rect">
            <a:avLst/>
          </a:prstGeom>
        </p:spPr>
      </p:pic>
    </p:spTree>
    <p:extLst>
      <p:ext uri="{BB962C8B-B14F-4D97-AF65-F5344CB8AC3E}">
        <p14:creationId xmlns:p14="http://schemas.microsoft.com/office/powerpoint/2010/main" val="106510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209" b="11034"/>
          <a:stretch/>
        </p:blipFill>
        <p:spPr>
          <a:xfrm>
            <a:off x="0" y="0"/>
            <a:ext cx="12192000" cy="6858000"/>
          </a:xfrm>
          <a:prstGeom prst="rect">
            <a:avLst/>
          </a:prstGeom>
        </p:spPr>
      </p:pic>
      <p:pic>
        <p:nvPicPr>
          <p:cNvPr id="6" name="Picture 5"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0" y="5868025"/>
            <a:ext cx="12191999" cy="9899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5414" y="5996420"/>
            <a:ext cx="2108200" cy="718144"/>
          </a:xfrm>
          <a:prstGeom prst="rect">
            <a:avLst/>
          </a:prstGeom>
        </p:spPr>
      </p:pic>
      <p:sp>
        <p:nvSpPr>
          <p:cNvPr id="4" name="Title 7">
            <a:extLst>
              <a:ext uri="{FF2B5EF4-FFF2-40B4-BE49-F238E27FC236}">
                <a16:creationId xmlns:a16="http://schemas.microsoft.com/office/drawing/2014/main" id="{B276ED3D-E13B-4BE5-9A3B-7DAAD5B65C47}"/>
              </a:ext>
            </a:extLst>
          </p:cNvPr>
          <p:cNvSpPr txBox="1">
            <a:spLocks/>
          </p:cNvSpPr>
          <p:nvPr/>
        </p:nvSpPr>
        <p:spPr>
          <a:xfrm>
            <a:off x="271169" y="5700230"/>
            <a:ext cx="86201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rPr>
              <a:t>Sudanese – Omaha, Neb.</a:t>
            </a:r>
          </a:p>
        </p:txBody>
      </p:sp>
    </p:spTree>
    <p:extLst>
      <p:ext uri="{BB962C8B-B14F-4D97-AF65-F5344CB8AC3E}">
        <p14:creationId xmlns:p14="http://schemas.microsoft.com/office/powerpoint/2010/main" val="9267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oir.jpg"/>
          <p:cNvPicPr>
            <a:picLocks noChangeAspect="1"/>
          </p:cNvPicPr>
          <p:nvPr/>
        </p:nvPicPr>
        <p:blipFill rotWithShape="1">
          <a:blip r:embed="rId3" cstate="email">
            <a:extLst>
              <a:ext uri="{28A0092B-C50C-407E-A947-70E740481C1C}">
                <a14:useLocalDpi xmlns:a14="http://schemas.microsoft.com/office/drawing/2010/main"/>
              </a:ext>
            </a:extLst>
          </a:blip>
          <a:srcRect t="18501" b="6985"/>
          <a:stretch/>
        </p:blipFill>
        <p:spPr>
          <a:xfrm>
            <a:off x="-11290" y="1"/>
            <a:ext cx="12203289" cy="6865434"/>
          </a:xfrm>
          <a:prstGeom prst="rect">
            <a:avLst/>
          </a:prstGeom>
        </p:spPr>
      </p:pic>
      <p:pic>
        <p:nvPicPr>
          <p:cNvPr id="8" name="Picture 7"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11291" y="5565531"/>
            <a:ext cx="12203289" cy="1299904"/>
          </a:xfrm>
          <a:prstGeom prst="rect">
            <a:avLst/>
          </a:prstGeom>
        </p:spPr>
      </p:pic>
      <p:sp>
        <p:nvSpPr>
          <p:cNvPr id="10" name="Title 7"/>
          <p:cNvSpPr txBox="1">
            <a:spLocks/>
          </p:cNvSpPr>
          <p:nvPr/>
        </p:nvSpPr>
        <p:spPr>
          <a:xfrm>
            <a:off x="130405" y="5659614"/>
            <a:ext cx="10393987"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ea typeface="Frutiger LT Std 65" charset="0"/>
                <a:cs typeface="Frutiger LT Std 65" charset="0"/>
              </a:rPr>
              <a:t>SHARING THE WORD WITH</a:t>
            </a:r>
            <a:r>
              <a:rPr lang="en-US" sz="4000" b="1" dirty="0">
                <a:solidFill>
                  <a:schemeClr val="bg1"/>
                </a:solidFill>
                <a:ea typeface="Frutiger LT Std 65" charset="0"/>
                <a:cs typeface="Frutiger LT Std 65" charset="0"/>
              </a:rPr>
              <a:t> </a:t>
            </a:r>
          </a:p>
          <a:p>
            <a:r>
              <a:rPr lang="en-US" sz="4000" b="1" dirty="0">
                <a:solidFill>
                  <a:schemeClr val="bg1"/>
                </a:solidFill>
                <a:ea typeface="Frutiger LT Std 65" charset="0"/>
                <a:cs typeface="Frutiger LT Std 65" charset="0"/>
              </a:rPr>
              <a:t>VIETNAMESE LUTHERANS</a:t>
            </a:r>
          </a:p>
        </p:txBody>
      </p:sp>
      <p:pic>
        <p:nvPicPr>
          <p:cNvPr id="6" name="Picture 5" descr="WELSlogo_reverse_print.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9402" y="6036646"/>
            <a:ext cx="1677708" cy="571500"/>
          </a:xfrm>
          <a:prstGeom prst="rect">
            <a:avLst/>
          </a:prstGeom>
        </p:spPr>
      </p:pic>
    </p:spTree>
    <p:extLst>
      <p:ext uri="{BB962C8B-B14F-4D97-AF65-F5344CB8AC3E}">
        <p14:creationId xmlns:p14="http://schemas.microsoft.com/office/powerpoint/2010/main" val="6534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t="26501"/>
          <a:stretch/>
        </p:blipFill>
        <p:spPr>
          <a:xfrm>
            <a:off x="1" y="0"/>
            <a:ext cx="12440889" cy="6858000"/>
          </a:xfrm>
          <a:prstGeom prst="rect">
            <a:avLst/>
          </a:prstGeom>
        </p:spPr>
      </p:pic>
      <p:pic>
        <p:nvPicPr>
          <p:cNvPr id="7" name="Picture 6"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1" y="5530362"/>
            <a:ext cx="12440889" cy="1327638"/>
          </a:xfrm>
          <a:prstGeom prst="rect">
            <a:avLst/>
          </a:prstGeom>
        </p:spPr>
      </p:pic>
      <p:sp>
        <p:nvSpPr>
          <p:cNvPr id="6" name="TextBox 5"/>
          <p:cNvSpPr txBox="1"/>
          <p:nvPr/>
        </p:nvSpPr>
        <p:spPr>
          <a:xfrm>
            <a:off x="214283" y="5615062"/>
            <a:ext cx="8337623" cy="1698927"/>
          </a:xfrm>
          <a:prstGeom prst="rect">
            <a:avLst/>
          </a:prstGeom>
          <a:noFill/>
        </p:spPr>
        <p:txBody>
          <a:bodyPr wrap="square" rtlCol="0" anchor="t">
            <a:spAutoFit/>
          </a:bodyPr>
          <a:lstStyle/>
          <a:p>
            <a:pPr>
              <a:lnSpc>
                <a:spcPct val="90000"/>
              </a:lnSpc>
            </a:pPr>
            <a:r>
              <a:rPr lang="en-US" sz="4000" b="1" dirty="0">
                <a:solidFill>
                  <a:schemeClr val="bg1"/>
                </a:solidFill>
                <a:latin typeface="+mj-lt"/>
                <a:cs typeface="Arial"/>
              </a:rPr>
              <a:t>CHAPEL OF THE IMPROVEMENT </a:t>
            </a:r>
          </a:p>
          <a:p>
            <a:pPr>
              <a:lnSpc>
                <a:spcPct val="90000"/>
              </a:lnSpc>
            </a:pPr>
            <a:r>
              <a:rPr lang="en-US" sz="4000" dirty="0">
                <a:solidFill>
                  <a:schemeClr val="bg1"/>
                </a:solidFill>
                <a:latin typeface="+mj-lt"/>
                <a:cs typeface="Arial"/>
              </a:rPr>
              <a:t>LAS VEGAS, NEV.</a:t>
            </a:r>
          </a:p>
          <a:p>
            <a:pPr>
              <a:lnSpc>
                <a:spcPct val="90000"/>
              </a:lnSpc>
            </a:pPr>
            <a:endParaRPr lang="en-US" sz="3600" dirty="0">
              <a:solidFill>
                <a:schemeClr val="bg1"/>
              </a:solidFill>
              <a:effectLst>
                <a:outerShdw blurRad="50800" dist="38100" dir="2700000" algn="tl" rotWithShape="0">
                  <a:prstClr val="black">
                    <a:alpha val="40000"/>
                  </a:prstClr>
                </a:outerShdw>
              </a:effectLst>
              <a:latin typeface="Arial"/>
              <a:cs typeface="Arial"/>
            </a:endParaRPr>
          </a:p>
        </p:txBody>
      </p:sp>
      <p:pic>
        <p:nvPicPr>
          <p:cNvPr id="9" name="Picture 8" descr="WELSlogo_reverse_print.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9402" y="6036646"/>
            <a:ext cx="1677708" cy="571500"/>
          </a:xfrm>
          <a:prstGeom prst="rect">
            <a:avLst/>
          </a:prstGeom>
        </p:spPr>
      </p:pic>
    </p:spTree>
    <p:extLst>
      <p:ext uri="{BB962C8B-B14F-4D97-AF65-F5344CB8AC3E}">
        <p14:creationId xmlns:p14="http://schemas.microsoft.com/office/powerpoint/2010/main" val="336303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ribbeans.jpg"/>
          <p:cNvPicPr>
            <a:picLocks noChangeAspect="1"/>
          </p:cNvPicPr>
          <p:nvPr/>
        </p:nvPicPr>
        <p:blipFill rotWithShape="1">
          <a:blip r:embed="rId3" cstate="email">
            <a:extLst>
              <a:ext uri="{28A0092B-C50C-407E-A947-70E740481C1C}">
                <a14:useLocalDpi xmlns:a14="http://schemas.microsoft.com/office/drawing/2010/main"/>
              </a:ext>
            </a:extLst>
          </a:blip>
          <a:srcRect t="24900"/>
          <a:stretch/>
        </p:blipFill>
        <p:spPr>
          <a:xfrm>
            <a:off x="0" y="-1"/>
            <a:ext cx="12192000" cy="6858001"/>
          </a:xfrm>
          <a:prstGeom prst="rect">
            <a:avLst/>
          </a:prstGeom>
        </p:spPr>
      </p:pic>
      <p:pic>
        <p:nvPicPr>
          <p:cNvPr id="9" name="Picture 8"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0" y="5619693"/>
            <a:ext cx="12192000" cy="1238307"/>
          </a:xfrm>
          <a:prstGeom prst="rect">
            <a:avLst/>
          </a:prstGeom>
        </p:spPr>
      </p:pic>
      <p:sp>
        <p:nvSpPr>
          <p:cNvPr id="8" name="Title 7"/>
          <p:cNvSpPr txBox="1">
            <a:spLocks/>
          </p:cNvSpPr>
          <p:nvPr/>
        </p:nvSpPr>
        <p:spPr>
          <a:xfrm>
            <a:off x="197526" y="5659614"/>
            <a:ext cx="8620125"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ea typeface="Frutiger LT Std 65" charset="0"/>
                <a:cs typeface="Frutiger LT Std 65" charset="0"/>
              </a:rPr>
              <a:t>TRAINING CALLED WORKERS </a:t>
            </a:r>
          </a:p>
          <a:p>
            <a:r>
              <a:rPr lang="en-US" sz="4000" dirty="0">
                <a:solidFill>
                  <a:schemeClr val="bg1"/>
                </a:solidFill>
                <a:ea typeface="Frutiger LT Std 65" charset="0"/>
                <a:cs typeface="Frutiger LT Std 65" charset="0"/>
              </a:rPr>
              <a:t>TO SERVE</a:t>
            </a:r>
          </a:p>
        </p:txBody>
      </p:sp>
      <p:pic>
        <p:nvPicPr>
          <p:cNvPr id="6" name="Picture 5" descr="WELSlogo_reverse_print.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9402" y="6036646"/>
            <a:ext cx="1677708" cy="571500"/>
          </a:xfrm>
          <a:prstGeom prst="rect">
            <a:avLst/>
          </a:prstGeom>
        </p:spPr>
      </p:pic>
    </p:spTree>
    <p:extLst>
      <p:ext uri="{BB962C8B-B14F-4D97-AF65-F5344CB8AC3E}">
        <p14:creationId xmlns:p14="http://schemas.microsoft.com/office/powerpoint/2010/main" val="57007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b="25000"/>
          <a:stretch/>
        </p:blipFill>
        <p:spPr>
          <a:xfrm>
            <a:off x="1" y="0"/>
            <a:ext cx="12191999" cy="6858000"/>
          </a:xfrm>
          <a:prstGeom prst="rect">
            <a:avLst/>
          </a:prstGeom>
        </p:spPr>
      </p:pic>
      <p:pic>
        <p:nvPicPr>
          <p:cNvPr id="8" name="Picture 7"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2" y="5539153"/>
            <a:ext cx="12191997" cy="1320285"/>
          </a:xfrm>
          <a:prstGeom prst="rect">
            <a:avLst/>
          </a:prstGeom>
        </p:spPr>
      </p:pic>
      <p:sp>
        <p:nvSpPr>
          <p:cNvPr id="6" name="TextBox 5"/>
          <p:cNvSpPr txBox="1"/>
          <p:nvPr/>
        </p:nvSpPr>
        <p:spPr>
          <a:xfrm>
            <a:off x="178259" y="5631364"/>
            <a:ext cx="7471049" cy="1200329"/>
          </a:xfrm>
          <a:prstGeom prst="rect">
            <a:avLst/>
          </a:prstGeom>
          <a:noFill/>
        </p:spPr>
        <p:txBody>
          <a:bodyPr wrap="square" rtlCol="0">
            <a:spAutoFit/>
          </a:bodyPr>
          <a:lstStyle/>
          <a:p>
            <a:pPr>
              <a:lnSpc>
                <a:spcPct val="90000"/>
              </a:lnSpc>
            </a:pPr>
            <a:r>
              <a:rPr lang="en-US" sz="4000" b="1" dirty="0">
                <a:solidFill>
                  <a:schemeClr val="bg1"/>
                </a:solidFill>
                <a:latin typeface="+mj-lt"/>
                <a:cs typeface="Arial"/>
              </a:rPr>
              <a:t>HISPANIC MINISTRY CROSSES BORDERS</a:t>
            </a:r>
            <a:endParaRPr lang="en-US" sz="4000" dirty="0">
              <a:solidFill>
                <a:schemeClr val="bg1"/>
              </a:solidFill>
              <a:latin typeface="+mj-lt"/>
              <a:cs typeface="Arial"/>
            </a:endParaRPr>
          </a:p>
        </p:txBody>
      </p:sp>
      <p:pic>
        <p:nvPicPr>
          <p:cNvPr id="7" name="Picture 6" descr="WELSlogo_reverse_print.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9402" y="6036646"/>
            <a:ext cx="1677708" cy="571500"/>
          </a:xfrm>
          <a:prstGeom prst="rect">
            <a:avLst/>
          </a:prstGeom>
        </p:spPr>
      </p:pic>
    </p:spTree>
    <p:extLst>
      <p:ext uri="{BB962C8B-B14F-4D97-AF65-F5344CB8AC3E}">
        <p14:creationId xmlns:p14="http://schemas.microsoft.com/office/powerpoint/2010/main" val="188980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5D10CE-0887-4D70-8B25-E0B81DBA3F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4699" y="513965"/>
            <a:ext cx="4900471" cy="5989963"/>
          </a:xfrm>
          <a:prstGeom prst="rect">
            <a:avLst/>
          </a:prstGeom>
        </p:spPr>
      </p:pic>
      <p:sp>
        <p:nvSpPr>
          <p:cNvPr id="4" name="Rectangle 3">
            <a:extLst>
              <a:ext uri="{FF2B5EF4-FFF2-40B4-BE49-F238E27FC236}">
                <a16:creationId xmlns:a16="http://schemas.microsoft.com/office/drawing/2014/main" id="{B8A0ACD4-F749-424B-BF6E-9C63CA8EF77A}"/>
              </a:ext>
            </a:extLst>
          </p:cNvPr>
          <p:cNvSpPr/>
          <p:nvPr/>
        </p:nvSpPr>
        <p:spPr>
          <a:xfrm>
            <a:off x="1180560" y="946058"/>
            <a:ext cx="4780624" cy="501675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4000" b="1" dirty="0">
                <a:solidFill>
                  <a:schemeClr val="bg1"/>
                </a:solidFill>
                <a:cs typeface="Arial"/>
              </a:rPr>
              <a:t>Go to:</a:t>
            </a:r>
          </a:p>
          <a:p>
            <a:r>
              <a:rPr lang="en-US" sz="4000" i="1" dirty="0">
                <a:solidFill>
                  <a:schemeClr val="bg1"/>
                </a:solidFill>
                <a:cs typeface="Arial"/>
              </a:rPr>
              <a:t>wels.net/subscribe</a:t>
            </a:r>
            <a:endParaRPr lang="x-none" sz="4000" i="1" dirty="0">
              <a:solidFill>
                <a:schemeClr val="bg1"/>
              </a:solidFill>
              <a:cs typeface="Arial"/>
            </a:endParaRPr>
          </a:p>
          <a:p>
            <a:endParaRPr lang="en-US" sz="4000" b="1" dirty="0">
              <a:solidFill>
                <a:schemeClr val="bg1"/>
              </a:solidFill>
              <a:cs typeface="Arial"/>
            </a:endParaRPr>
          </a:p>
          <a:p>
            <a:r>
              <a:rPr lang="en-US" sz="4000" b="1" dirty="0">
                <a:solidFill>
                  <a:schemeClr val="bg1"/>
                </a:solidFill>
                <a:cs typeface="Arial"/>
              </a:rPr>
              <a:t>Look for:</a:t>
            </a:r>
          </a:p>
          <a:p>
            <a:pPr marL="571500" indent="-571500">
              <a:buFont typeface="Arial" panose="020B0604020202020204" pitchFamily="34" charset="0"/>
              <a:buChar char="•"/>
            </a:pPr>
            <a:r>
              <a:rPr lang="en-US" sz="4000" i="1" dirty="0">
                <a:solidFill>
                  <a:schemeClr val="bg1"/>
                </a:solidFill>
                <a:cs typeface="Arial"/>
              </a:rPr>
              <a:t>Missions Update Newsletter</a:t>
            </a:r>
            <a:br>
              <a:rPr lang="en-US" sz="4000" i="1" dirty="0">
                <a:solidFill>
                  <a:schemeClr val="bg1"/>
                </a:solidFill>
                <a:cs typeface="Arial"/>
              </a:rPr>
            </a:br>
            <a:endParaRPr lang="en-US" sz="4000" i="1" dirty="0">
              <a:solidFill>
                <a:schemeClr val="bg1"/>
              </a:solidFill>
              <a:cs typeface="Arial"/>
            </a:endParaRPr>
          </a:p>
          <a:p>
            <a:pPr marL="571500" indent="-571500">
              <a:buFont typeface="Arial" panose="020B0604020202020204" pitchFamily="34" charset="0"/>
              <a:buChar char="•"/>
            </a:pPr>
            <a:r>
              <a:rPr lang="en-US" sz="4000" i="1" dirty="0">
                <a:solidFill>
                  <a:schemeClr val="bg1"/>
                </a:solidFill>
                <a:cs typeface="Arial"/>
              </a:rPr>
              <a:t>Missions Blogs</a:t>
            </a:r>
          </a:p>
        </p:txBody>
      </p:sp>
    </p:spTree>
    <p:extLst>
      <p:ext uri="{BB962C8B-B14F-4D97-AF65-F5344CB8AC3E}">
        <p14:creationId xmlns:p14="http://schemas.microsoft.com/office/powerpoint/2010/main" val="1420393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2043474" y="2575820"/>
            <a:ext cx="8105051" cy="85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lnSpc>
                <a:spcPts val="6480"/>
              </a:lnSpc>
            </a:pPr>
            <a:r>
              <a:rPr lang="en-US" sz="4400" b="1" dirty="0">
                <a:solidFill>
                  <a:schemeClr val="bg1"/>
                </a:solidFill>
                <a:latin typeface="+mj-lt"/>
                <a:ea typeface="Frutiger LT Std 67 Bold Condensed" charset="0"/>
                <a:cs typeface="Frutiger LT Std 67 Bold Condensed" charset="0"/>
              </a:rPr>
              <a:t>THANK YOU!</a:t>
            </a:r>
          </a:p>
        </p:txBody>
      </p:sp>
      <p:sp>
        <p:nvSpPr>
          <p:cNvPr id="6" name="Title 1"/>
          <p:cNvSpPr txBox="1">
            <a:spLocks/>
          </p:cNvSpPr>
          <p:nvPr/>
        </p:nvSpPr>
        <p:spPr>
          <a:xfrm>
            <a:off x="2043474" y="599875"/>
            <a:ext cx="7772400"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6B7AFF2D-7E92-42B8-8177-2F73A42A85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312" y="4215646"/>
            <a:ext cx="2916324" cy="22129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158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2181615" y="2648961"/>
            <a:ext cx="8105051" cy="853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3200" kern="1200">
                <a:solidFill>
                  <a:srgbClr val="FFFFFF"/>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lnSpc>
                <a:spcPts val="6480"/>
              </a:lnSpc>
            </a:pPr>
            <a:r>
              <a:rPr lang="en-US" sz="4800" b="1" dirty="0">
                <a:solidFill>
                  <a:schemeClr val="bg1"/>
                </a:solidFill>
                <a:latin typeface="+mj-lt"/>
                <a:ea typeface="Frutiger LT Std 67 Bold Condensed" charset="0"/>
                <a:cs typeface="Frutiger LT Std 67 Bold Condensed" charset="0"/>
              </a:rPr>
              <a:t>HOME MISSIONS</a:t>
            </a:r>
          </a:p>
        </p:txBody>
      </p:sp>
      <p:sp>
        <p:nvSpPr>
          <p:cNvPr id="6" name="Title 1"/>
          <p:cNvSpPr txBox="1">
            <a:spLocks/>
          </p:cNvSpPr>
          <p:nvPr/>
        </p:nvSpPr>
        <p:spPr>
          <a:xfrm>
            <a:off x="2043474" y="599875"/>
            <a:ext cx="7772400" cy="481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64</a:t>
            </a:r>
            <a:r>
              <a:rPr lang="en-US" sz="3200" i="1" baseline="30000"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th</a:t>
            </a:r>
            <a:r>
              <a:rPr lang="en-US" sz="3200" i="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 Biennial Convention of the</a:t>
            </a:r>
          </a:p>
        </p:txBody>
      </p:sp>
      <p:sp>
        <p:nvSpPr>
          <p:cNvPr id="7" name="Subtitle 2"/>
          <p:cNvSpPr txBox="1">
            <a:spLocks/>
          </p:cNvSpPr>
          <p:nvPr/>
        </p:nvSpPr>
        <p:spPr>
          <a:xfrm>
            <a:off x="1228512" y="1060122"/>
            <a:ext cx="10066517" cy="43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solidFill>
                  <a:schemeClr val="bg1"/>
                </a:solidFill>
                <a:effectLst>
                  <a:outerShdw blurRad="50800" dist="38100" dir="2700000" algn="tl" rotWithShape="0">
                    <a:prstClr val="black">
                      <a:alpha val="40000"/>
                    </a:prstClr>
                  </a:outerShdw>
                </a:effectLst>
                <a:latin typeface="Arial" charset="0"/>
                <a:ea typeface="Arial" charset="0"/>
                <a:cs typeface="Arial" charset="0"/>
              </a:rPr>
              <a:t>Wisconsin Evangelical Lutheran Synod</a:t>
            </a:r>
          </a:p>
        </p:txBody>
      </p:sp>
      <p:cxnSp>
        <p:nvCxnSpPr>
          <p:cNvPr id="9" name="Straight Connector 8"/>
          <p:cNvCxnSpPr/>
          <p:nvPr/>
        </p:nvCxnSpPr>
        <p:spPr>
          <a:xfrm>
            <a:off x="3461454" y="1794777"/>
            <a:ext cx="5545375" cy="0"/>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6B7AFF2D-7E92-42B8-8177-2F73A42A85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6305" y="4656881"/>
            <a:ext cx="2257139" cy="17127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833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5" name="Group 604"/>
          <p:cNvGrpSpPr/>
          <p:nvPr/>
        </p:nvGrpSpPr>
        <p:grpSpPr>
          <a:xfrm>
            <a:off x="74986" y="10786"/>
            <a:ext cx="12137477" cy="6943243"/>
            <a:chOff x="96006" y="10786"/>
            <a:chExt cx="12137477" cy="6943243"/>
          </a:xfrm>
        </p:grpSpPr>
        <p:grpSp>
          <p:nvGrpSpPr>
            <p:cNvPr id="598" name="Group 597"/>
            <p:cNvGrpSpPr/>
            <p:nvPr/>
          </p:nvGrpSpPr>
          <p:grpSpPr>
            <a:xfrm>
              <a:off x="96006" y="10786"/>
              <a:ext cx="11964006" cy="6943243"/>
              <a:chOff x="43102" y="-37007"/>
              <a:chExt cx="12121662" cy="6954177"/>
            </a:xfrm>
          </p:grpSpPr>
          <p:pic>
            <p:nvPicPr>
              <p:cNvPr id="2" name="Picture 4" descr="usa_blank"/>
              <p:cNvPicPr>
                <a:picLocks noChangeAspect="1" noChangeArrowheads="1"/>
              </p:cNvPicPr>
              <p:nvPr/>
            </p:nvPicPr>
            <p:blipFill>
              <a:blip r:embed="rId2">
                <a:extLst>
                  <a:ext uri="{28A0092B-C50C-407E-A947-70E740481C1C}">
                    <a14:useLocalDpi xmlns:a14="http://schemas.microsoft.com/office/drawing/2010/main" val="0"/>
                  </a:ext>
                </a:extLst>
              </a:blip>
              <a:srcRect l="4080" t="2541" r="5000" b="3065"/>
              <a:stretch>
                <a:fillRect/>
              </a:stretch>
            </p:blipFill>
            <p:spPr bwMode="auto">
              <a:xfrm>
                <a:off x="43102" y="59171"/>
                <a:ext cx="12121662"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97" name="Group 596"/>
              <p:cNvGrpSpPr/>
              <p:nvPr/>
            </p:nvGrpSpPr>
            <p:grpSpPr>
              <a:xfrm>
                <a:off x="1483411" y="-37007"/>
                <a:ext cx="8993517" cy="6359983"/>
                <a:chOff x="1483411" y="-37007"/>
                <a:chExt cx="8993517" cy="6359983"/>
              </a:xfrm>
            </p:grpSpPr>
            <p:sp>
              <p:nvSpPr>
                <p:cNvPr id="8" name="Oval 11"/>
                <p:cNvSpPr>
                  <a:spLocks noChangeArrowheads="1"/>
                </p:cNvSpPr>
                <p:nvPr/>
              </p:nvSpPr>
              <p:spPr bwMode="auto">
                <a:xfrm>
                  <a:off x="7341574" y="18285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9" name="Oval 12"/>
                <p:cNvSpPr>
                  <a:spLocks noChangeArrowheads="1"/>
                </p:cNvSpPr>
                <p:nvPr/>
              </p:nvSpPr>
              <p:spPr bwMode="auto">
                <a:xfrm>
                  <a:off x="1813448" y="24221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0" name="Oval 13"/>
                <p:cNvSpPr>
                  <a:spLocks noChangeArrowheads="1"/>
                </p:cNvSpPr>
                <p:nvPr/>
              </p:nvSpPr>
              <p:spPr bwMode="auto">
                <a:xfrm>
                  <a:off x="7836630" y="19981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1" name="Oval 14"/>
                <p:cNvSpPr>
                  <a:spLocks noChangeArrowheads="1"/>
                </p:cNvSpPr>
                <p:nvPr/>
              </p:nvSpPr>
              <p:spPr bwMode="auto">
                <a:xfrm>
                  <a:off x="5443859" y="10653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2" name="Oval 15"/>
                <p:cNvSpPr>
                  <a:spLocks noChangeArrowheads="1"/>
                </p:cNvSpPr>
                <p:nvPr/>
              </p:nvSpPr>
              <p:spPr bwMode="auto">
                <a:xfrm>
                  <a:off x="1648430" y="26765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3" name="Oval 16"/>
                <p:cNvSpPr>
                  <a:spLocks noChangeArrowheads="1"/>
                </p:cNvSpPr>
                <p:nvPr/>
              </p:nvSpPr>
              <p:spPr bwMode="auto">
                <a:xfrm>
                  <a:off x="7424083" y="14893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4" name="Oval 17"/>
                <p:cNvSpPr>
                  <a:spLocks noChangeArrowheads="1"/>
                </p:cNvSpPr>
                <p:nvPr/>
              </p:nvSpPr>
              <p:spPr bwMode="auto">
                <a:xfrm>
                  <a:off x="7341574" y="11501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5" name="Oval 18"/>
                <p:cNvSpPr>
                  <a:spLocks noChangeArrowheads="1"/>
                </p:cNvSpPr>
                <p:nvPr/>
              </p:nvSpPr>
              <p:spPr bwMode="auto">
                <a:xfrm>
                  <a:off x="7424083" y="18285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6" name="Oval 19"/>
                <p:cNvSpPr>
                  <a:spLocks noChangeArrowheads="1"/>
                </p:cNvSpPr>
                <p:nvPr/>
              </p:nvSpPr>
              <p:spPr bwMode="auto">
                <a:xfrm>
                  <a:off x="3133598" y="37789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7" name="Oval 21"/>
                <p:cNvSpPr>
                  <a:spLocks noChangeArrowheads="1"/>
                </p:cNvSpPr>
                <p:nvPr/>
              </p:nvSpPr>
              <p:spPr bwMode="auto">
                <a:xfrm>
                  <a:off x="7094046" y="13197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9" name="Oval 23"/>
                <p:cNvSpPr>
                  <a:spLocks noChangeArrowheads="1"/>
                </p:cNvSpPr>
                <p:nvPr/>
              </p:nvSpPr>
              <p:spPr bwMode="auto">
                <a:xfrm>
                  <a:off x="3628654" y="4118182"/>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0" name="Oval 24"/>
                <p:cNvSpPr>
                  <a:spLocks noChangeArrowheads="1"/>
                </p:cNvSpPr>
                <p:nvPr/>
              </p:nvSpPr>
              <p:spPr bwMode="auto">
                <a:xfrm>
                  <a:off x="1813448" y="9805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1" name="Oval 25"/>
                <p:cNvSpPr>
                  <a:spLocks noChangeArrowheads="1"/>
                </p:cNvSpPr>
                <p:nvPr/>
              </p:nvSpPr>
              <p:spPr bwMode="auto">
                <a:xfrm>
                  <a:off x="8084158" y="18285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2" name="Oval 26"/>
                <p:cNvSpPr>
                  <a:spLocks noChangeArrowheads="1"/>
                </p:cNvSpPr>
                <p:nvPr/>
              </p:nvSpPr>
              <p:spPr bwMode="auto">
                <a:xfrm>
                  <a:off x="2143486" y="35245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3" name="Oval 27"/>
                <p:cNvSpPr>
                  <a:spLocks noChangeArrowheads="1"/>
                </p:cNvSpPr>
                <p:nvPr/>
              </p:nvSpPr>
              <p:spPr bwMode="auto">
                <a:xfrm>
                  <a:off x="1565920" y="24221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4" name="Oval 28"/>
                <p:cNvSpPr>
                  <a:spLocks noChangeArrowheads="1"/>
                </p:cNvSpPr>
                <p:nvPr/>
              </p:nvSpPr>
              <p:spPr bwMode="auto">
                <a:xfrm>
                  <a:off x="4536256" y="3100585"/>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5" name="Oval 29"/>
                <p:cNvSpPr>
                  <a:spLocks noChangeArrowheads="1"/>
                </p:cNvSpPr>
                <p:nvPr/>
              </p:nvSpPr>
              <p:spPr bwMode="auto">
                <a:xfrm>
                  <a:off x="7589102" y="225258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6" name="Oval 30"/>
                <p:cNvSpPr>
                  <a:spLocks noChangeArrowheads="1"/>
                </p:cNvSpPr>
                <p:nvPr/>
              </p:nvSpPr>
              <p:spPr bwMode="auto">
                <a:xfrm>
                  <a:off x="5938915" y="225258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7" name="Oval 31"/>
                <p:cNvSpPr>
                  <a:spLocks noChangeArrowheads="1"/>
                </p:cNvSpPr>
                <p:nvPr/>
              </p:nvSpPr>
              <p:spPr bwMode="auto">
                <a:xfrm>
                  <a:off x="8001649" y="19981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8" name="Oval 32"/>
                <p:cNvSpPr>
                  <a:spLocks noChangeArrowheads="1"/>
                </p:cNvSpPr>
                <p:nvPr/>
              </p:nvSpPr>
              <p:spPr bwMode="auto">
                <a:xfrm>
                  <a:off x="2308504" y="3524583"/>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9" name="Oval 33"/>
                <p:cNvSpPr>
                  <a:spLocks noChangeArrowheads="1"/>
                </p:cNvSpPr>
                <p:nvPr/>
              </p:nvSpPr>
              <p:spPr bwMode="auto">
                <a:xfrm>
                  <a:off x="6516480" y="14045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30" name="Oval 34"/>
                <p:cNvSpPr>
                  <a:spLocks noChangeArrowheads="1"/>
                </p:cNvSpPr>
                <p:nvPr/>
              </p:nvSpPr>
              <p:spPr bwMode="auto">
                <a:xfrm>
                  <a:off x="1648430" y="25917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1" name="Oval 35"/>
                <p:cNvSpPr>
                  <a:spLocks noChangeArrowheads="1"/>
                </p:cNvSpPr>
                <p:nvPr/>
              </p:nvSpPr>
              <p:spPr bwMode="auto">
                <a:xfrm>
                  <a:off x="7589102" y="23373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2" name="Oval 36"/>
                <p:cNvSpPr>
                  <a:spLocks noChangeArrowheads="1"/>
                </p:cNvSpPr>
                <p:nvPr/>
              </p:nvSpPr>
              <p:spPr bwMode="auto">
                <a:xfrm>
                  <a:off x="8249177" y="25069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3" name="Oval 37"/>
                <p:cNvSpPr>
                  <a:spLocks noChangeArrowheads="1"/>
                </p:cNvSpPr>
                <p:nvPr/>
              </p:nvSpPr>
              <p:spPr bwMode="auto">
                <a:xfrm>
                  <a:off x="9404307" y="564457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4" name="Oval 38"/>
                <p:cNvSpPr>
                  <a:spLocks noChangeArrowheads="1"/>
                </p:cNvSpPr>
                <p:nvPr/>
              </p:nvSpPr>
              <p:spPr bwMode="auto">
                <a:xfrm>
                  <a:off x="3463635" y="47793"/>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5" name="Oval 39"/>
                <p:cNvSpPr>
                  <a:spLocks noChangeArrowheads="1"/>
                </p:cNvSpPr>
                <p:nvPr/>
              </p:nvSpPr>
              <p:spPr bwMode="auto">
                <a:xfrm>
                  <a:off x="5938915" y="4202982"/>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36" name="Oval 40"/>
                <p:cNvSpPr>
                  <a:spLocks noChangeArrowheads="1"/>
                </p:cNvSpPr>
                <p:nvPr/>
              </p:nvSpPr>
              <p:spPr bwMode="auto">
                <a:xfrm>
                  <a:off x="6516480" y="14893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37" name="Oval 41"/>
                <p:cNvSpPr>
                  <a:spLocks noChangeArrowheads="1"/>
                </p:cNvSpPr>
                <p:nvPr/>
              </p:nvSpPr>
              <p:spPr bwMode="auto">
                <a:xfrm>
                  <a:off x="2143486" y="386992"/>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38" name="Oval 43"/>
                <p:cNvSpPr>
                  <a:spLocks noChangeArrowheads="1"/>
                </p:cNvSpPr>
                <p:nvPr/>
              </p:nvSpPr>
              <p:spPr bwMode="auto">
                <a:xfrm>
                  <a:off x="6268952" y="14045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9" name="Oval 44"/>
                <p:cNvSpPr>
                  <a:spLocks noChangeArrowheads="1"/>
                </p:cNvSpPr>
                <p:nvPr/>
              </p:nvSpPr>
              <p:spPr bwMode="auto">
                <a:xfrm>
                  <a:off x="3876182" y="641391"/>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0" name="Oval 45"/>
                <p:cNvSpPr>
                  <a:spLocks noChangeArrowheads="1"/>
                </p:cNvSpPr>
                <p:nvPr/>
              </p:nvSpPr>
              <p:spPr bwMode="auto">
                <a:xfrm>
                  <a:off x="5938915" y="4457381"/>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1" name="Oval 46"/>
                <p:cNvSpPr>
                  <a:spLocks noChangeArrowheads="1"/>
                </p:cNvSpPr>
                <p:nvPr/>
              </p:nvSpPr>
              <p:spPr bwMode="auto">
                <a:xfrm>
                  <a:off x="7259064" y="20829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2" name="Oval 47"/>
                <p:cNvSpPr>
                  <a:spLocks noChangeArrowheads="1"/>
                </p:cNvSpPr>
                <p:nvPr/>
              </p:nvSpPr>
              <p:spPr bwMode="auto">
                <a:xfrm>
                  <a:off x="2308504" y="36941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3" name="Oval 48"/>
                <p:cNvSpPr>
                  <a:spLocks noChangeArrowheads="1"/>
                </p:cNvSpPr>
                <p:nvPr/>
              </p:nvSpPr>
              <p:spPr bwMode="auto">
                <a:xfrm>
                  <a:off x="9156779" y="505097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4" name="Oval 50"/>
                <p:cNvSpPr>
                  <a:spLocks noChangeArrowheads="1"/>
                </p:cNvSpPr>
                <p:nvPr/>
              </p:nvSpPr>
              <p:spPr bwMode="auto">
                <a:xfrm>
                  <a:off x="2225995" y="37789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5" name="Oval 52"/>
                <p:cNvSpPr>
                  <a:spLocks noChangeArrowheads="1"/>
                </p:cNvSpPr>
                <p:nvPr/>
              </p:nvSpPr>
              <p:spPr bwMode="auto">
                <a:xfrm>
                  <a:off x="3133598" y="394858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6" name="Oval 53"/>
                <p:cNvSpPr>
                  <a:spLocks noChangeArrowheads="1"/>
                </p:cNvSpPr>
                <p:nvPr/>
              </p:nvSpPr>
              <p:spPr bwMode="auto">
                <a:xfrm>
                  <a:off x="5938915" y="437258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7" name="Oval 54"/>
                <p:cNvSpPr>
                  <a:spLocks noChangeArrowheads="1"/>
                </p:cNvSpPr>
                <p:nvPr/>
              </p:nvSpPr>
              <p:spPr bwMode="auto">
                <a:xfrm>
                  <a:off x="5773896" y="3015785"/>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8" name="Oval 55"/>
                <p:cNvSpPr>
                  <a:spLocks noChangeArrowheads="1"/>
                </p:cNvSpPr>
                <p:nvPr/>
              </p:nvSpPr>
              <p:spPr bwMode="auto">
                <a:xfrm>
                  <a:off x="8166667" y="19133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9" name="Oval 57"/>
                <p:cNvSpPr>
                  <a:spLocks noChangeArrowheads="1"/>
                </p:cNvSpPr>
                <p:nvPr/>
              </p:nvSpPr>
              <p:spPr bwMode="auto">
                <a:xfrm>
                  <a:off x="7259064" y="17437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0" name="Oval 60"/>
                <p:cNvSpPr>
                  <a:spLocks noChangeArrowheads="1"/>
                </p:cNvSpPr>
                <p:nvPr/>
              </p:nvSpPr>
              <p:spPr bwMode="auto">
                <a:xfrm>
                  <a:off x="2391014" y="37789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1" name="Oval 61"/>
                <p:cNvSpPr>
                  <a:spLocks noChangeArrowheads="1"/>
                </p:cNvSpPr>
                <p:nvPr/>
              </p:nvSpPr>
              <p:spPr bwMode="auto">
                <a:xfrm>
                  <a:off x="1565920" y="2252587"/>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52" name="Oval 62"/>
                <p:cNvSpPr>
                  <a:spLocks noChangeArrowheads="1"/>
                </p:cNvSpPr>
                <p:nvPr/>
              </p:nvSpPr>
              <p:spPr bwMode="auto">
                <a:xfrm>
                  <a:off x="6103934" y="10653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3" name="Oval 63"/>
                <p:cNvSpPr>
                  <a:spLocks noChangeArrowheads="1"/>
                </p:cNvSpPr>
                <p:nvPr/>
              </p:nvSpPr>
              <p:spPr bwMode="auto">
                <a:xfrm>
                  <a:off x="3381126" y="411818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4" name="Oval 64"/>
                <p:cNvSpPr>
                  <a:spLocks noChangeArrowheads="1"/>
                </p:cNvSpPr>
                <p:nvPr/>
              </p:nvSpPr>
              <p:spPr bwMode="auto">
                <a:xfrm>
                  <a:off x="4783784" y="2676586"/>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5" name="Oval 65"/>
                <p:cNvSpPr>
                  <a:spLocks noChangeArrowheads="1"/>
                </p:cNvSpPr>
                <p:nvPr/>
              </p:nvSpPr>
              <p:spPr bwMode="auto">
                <a:xfrm>
                  <a:off x="9404307" y="555977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56" name="Oval 66"/>
                <p:cNvSpPr>
                  <a:spLocks noChangeArrowheads="1"/>
                </p:cNvSpPr>
                <p:nvPr/>
              </p:nvSpPr>
              <p:spPr bwMode="auto">
                <a:xfrm>
                  <a:off x="8001649" y="16589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7" name="Oval 67"/>
                <p:cNvSpPr>
                  <a:spLocks noChangeArrowheads="1"/>
                </p:cNvSpPr>
                <p:nvPr/>
              </p:nvSpPr>
              <p:spPr bwMode="auto">
                <a:xfrm>
                  <a:off x="7176555" y="19981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8" name="Oval 68"/>
                <p:cNvSpPr>
                  <a:spLocks noChangeArrowheads="1"/>
                </p:cNvSpPr>
                <p:nvPr/>
              </p:nvSpPr>
              <p:spPr bwMode="auto">
                <a:xfrm>
                  <a:off x="7506593" y="20829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9" name="Oval 70"/>
                <p:cNvSpPr>
                  <a:spLocks noChangeArrowheads="1"/>
                </p:cNvSpPr>
                <p:nvPr/>
              </p:nvSpPr>
              <p:spPr bwMode="auto">
                <a:xfrm>
                  <a:off x="9321798" y="2591786"/>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60" name="Oval 71"/>
                <p:cNvSpPr>
                  <a:spLocks noChangeArrowheads="1"/>
                </p:cNvSpPr>
                <p:nvPr/>
              </p:nvSpPr>
              <p:spPr bwMode="auto">
                <a:xfrm>
                  <a:off x="3381126" y="4202982"/>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61" name="Oval 74"/>
                <p:cNvSpPr>
                  <a:spLocks noChangeArrowheads="1"/>
                </p:cNvSpPr>
                <p:nvPr/>
              </p:nvSpPr>
              <p:spPr bwMode="auto">
                <a:xfrm>
                  <a:off x="8001649" y="18285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62" name="Oval 79"/>
                <p:cNvSpPr>
                  <a:spLocks noChangeArrowheads="1"/>
                </p:cNvSpPr>
                <p:nvPr/>
              </p:nvSpPr>
              <p:spPr bwMode="auto">
                <a:xfrm>
                  <a:off x="8579214" y="21677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63" name="Oval 64"/>
                <p:cNvSpPr>
                  <a:spLocks noChangeArrowheads="1"/>
                </p:cNvSpPr>
                <p:nvPr/>
              </p:nvSpPr>
              <p:spPr bwMode="auto">
                <a:xfrm>
                  <a:off x="1730939" y="17437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64" name="Oval 39"/>
                <p:cNvSpPr>
                  <a:spLocks noChangeArrowheads="1"/>
                </p:cNvSpPr>
                <p:nvPr/>
              </p:nvSpPr>
              <p:spPr bwMode="auto">
                <a:xfrm>
                  <a:off x="6268952" y="2761386"/>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65" name="Oval 14"/>
                <p:cNvSpPr>
                  <a:spLocks noChangeArrowheads="1"/>
                </p:cNvSpPr>
                <p:nvPr/>
              </p:nvSpPr>
              <p:spPr bwMode="auto">
                <a:xfrm>
                  <a:off x="6021424" y="52205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66" name="Oval 12"/>
                <p:cNvSpPr>
                  <a:spLocks noChangeArrowheads="1"/>
                </p:cNvSpPr>
                <p:nvPr/>
              </p:nvSpPr>
              <p:spPr bwMode="auto">
                <a:xfrm>
                  <a:off x="2473523" y="36941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67" name="Oval 44"/>
                <p:cNvSpPr>
                  <a:spLocks noChangeArrowheads="1"/>
                </p:cNvSpPr>
                <p:nvPr/>
              </p:nvSpPr>
              <p:spPr bwMode="auto">
                <a:xfrm>
                  <a:off x="2968579" y="4779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68" name="Oval 14"/>
                <p:cNvSpPr>
                  <a:spLocks noChangeArrowheads="1"/>
                </p:cNvSpPr>
                <p:nvPr/>
              </p:nvSpPr>
              <p:spPr bwMode="auto">
                <a:xfrm>
                  <a:off x="7424083" y="17437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69" name="Oval 41"/>
                <p:cNvSpPr>
                  <a:spLocks noChangeArrowheads="1"/>
                </p:cNvSpPr>
                <p:nvPr/>
              </p:nvSpPr>
              <p:spPr bwMode="auto">
                <a:xfrm>
                  <a:off x="1813448" y="2252587"/>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70" name="Oval 44"/>
                <p:cNvSpPr>
                  <a:spLocks noChangeArrowheads="1"/>
                </p:cNvSpPr>
                <p:nvPr/>
              </p:nvSpPr>
              <p:spPr bwMode="auto">
                <a:xfrm>
                  <a:off x="7341574" y="17437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71" name="Oval 41"/>
                <p:cNvSpPr>
                  <a:spLocks noChangeArrowheads="1"/>
                </p:cNvSpPr>
                <p:nvPr/>
              </p:nvSpPr>
              <p:spPr bwMode="auto">
                <a:xfrm>
                  <a:off x="3793672" y="47793"/>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72" name="Oval 20"/>
                <p:cNvSpPr>
                  <a:spLocks noChangeArrowheads="1"/>
                </p:cNvSpPr>
                <p:nvPr/>
              </p:nvSpPr>
              <p:spPr bwMode="auto">
                <a:xfrm>
                  <a:off x="3463635" y="3778983"/>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73" name="Oval 41"/>
                <p:cNvSpPr>
                  <a:spLocks noChangeArrowheads="1"/>
                </p:cNvSpPr>
                <p:nvPr/>
              </p:nvSpPr>
              <p:spPr bwMode="auto">
                <a:xfrm>
                  <a:off x="3051088" y="3609383"/>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74" name="Oval 39"/>
                <p:cNvSpPr>
                  <a:spLocks noChangeArrowheads="1"/>
                </p:cNvSpPr>
                <p:nvPr/>
              </p:nvSpPr>
              <p:spPr bwMode="auto">
                <a:xfrm>
                  <a:off x="4536256" y="2676586"/>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75" name="Oval 36"/>
                <p:cNvSpPr>
                  <a:spLocks noChangeArrowheads="1"/>
                </p:cNvSpPr>
                <p:nvPr/>
              </p:nvSpPr>
              <p:spPr bwMode="auto">
                <a:xfrm>
                  <a:off x="9486817" y="24221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76" name="Oval 64"/>
                <p:cNvSpPr>
                  <a:spLocks noChangeArrowheads="1"/>
                </p:cNvSpPr>
                <p:nvPr/>
              </p:nvSpPr>
              <p:spPr bwMode="auto">
                <a:xfrm>
                  <a:off x="8414195" y="2422186"/>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77" name="Oval 30"/>
                <p:cNvSpPr>
                  <a:spLocks noChangeArrowheads="1"/>
                </p:cNvSpPr>
                <p:nvPr/>
              </p:nvSpPr>
              <p:spPr bwMode="auto">
                <a:xfrm>
                  <a:off x="1813448" y="1319789"/>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78" name="Oval 39"/>
                <p:cNvSpPr>
                  <a:spLocks noChangeArrowheads="1"/>
                </p:cNvSpPr>
                <p:nvPr/>
              </p:nvSpPr>
              <p:spPr bwMode="auto">
                <a:xfrm>
                  <a:off x="6103934" y="4881380"/>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79" name="Oval 43"/>
                <p:cNvSpPr>
                  <a:spLocks noChangeArrowheads="1"/>
                </p:cNvSpPr>
                <p:nvPr/>
              </p:nvSpPr>
              <p:spPr bwMode="auto">
                <a:xfrm>
                  <a:off x="7259064" y="14045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80" name="Oval 30"/>
                <p:cNvSpPr>
                  <a:spLocks noChangeArrowheads="1"/>
                </p:cNvSpPr>
                <p:nvPr/>
              </p:nvSpPr>
              <p:spPr bwMode="auto">
                <a:xfrm>
                  <a:off x="5856406" y="2846185"/>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81" name="Oval 14"/>
                <p:cNvSpPr>
                  <a:spLocks noChangeArrowheads="1"/>
                </p:cNvSpPr>
                <p:nvPr/>
              </p:nvSpPr>
              <p:spPr bwMode="auto">
                <a:xfrm>
                  <a:off x="7011536" y="21677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82" name="Oval 43"/>
                <p:cNvSpPr>
                  <a:spLocks noChangeArrowheads="1"/>
                </p:cNvSpPr>
                <p:nvPr/>
              </p:nvSpPr>
              <p:spPr bwMode="auto">
                <a:xfrm>
                  <a:off x="7176555" y="15741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83" name="Oval 30"/>
                <p:cNvSpPr>
                  <a:spLocks noChangeArrowheads="1"/>
                </p:cNvSpPr>
                <p:nvPr/>
              </p:nvSpPr>
              <p:spPr bwMode="auto">
                <a:xfrm>
                  <a:off x="8661723" y="216778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84" name="Oval 36"/>
                <p:cNvSpPr>
                  <a:spLocks noChangeArrowheads="1"/>
                </p:cNvSpPr>
                <p:nvPr/>
              </p:nvSpPr>
              <p:spPr bwMode="auto">
                <a:xfrm>
                  <a:off x="7919139" y="37789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85" name="Oval 14"/>
                <p:cNvSpPr>
                  <a:spLocks noChangeArrowheads="1"/>
                </p:cNvSpPr>
                <p:nvPr/>
              </p:nvSpPr>
              <p:spPr bwMode="auto">
                <a:xfrm>
                  <a:off x="5691387" y="31005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86" name="Oval 64"/>
                <p:cNvSpPr>
                  <a:spLocks noChangeArrowheads="1"/>
                </p:cNvSpPr>
                <p:nvPr/>
              </p:nvSpPr>
              <p:spPr bwMode="auto">
                <a:xfrm>
                  <a:off x="5196331" y="4881380"/>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87" name="Oval 36"/>
                <p:cNvSpPr>
                  <a:spLocks noChangeArrowheads="1"/>
                </p:cNvSpPr>
                <p:nvPr/>
              </p:nvSpPr>
              <p:spPr bwMode="auto">
                <a:xfrm>
                  <a:off x="9816854" y="20829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88" name="Oval 14"/>
                <p:cNvSpPr>
                  <a:spLocks noChangeArrowheads="1"/>
                </p:cNvSpPr>
                <p:nvPr/>
              </p:nvSpPr>
              <p:spPr bwMode="auto">
                <a:xfrm>
                  <a:off x="6681499" y="9805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89" name="Oval 14"/>
                <p:cNvSpPr>
                  <a:spLocks noChangeArrowheads="1"/>
                </p:cNvSpPr>
                <p:nvPr/>
              </p:nvSpPr>
              <p:spPr bwMode="auto">
                <a:xfrm>
                  <a:off x="7094046" y="17437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90" name="Oval 43"/>
                <p:cNvSpPr>
                  <a:spLocks noChangeArrowheads="1"/>
                </p:cNvSpPr>
                <p:nvPr/>
              </p:nvSpPr>
              <p:spPr bwMode="auto">
                <a:xfrm>
                  <a:off x="7341574" y="14893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91" name="Oval 28"/>
                <p:cNvSpPr>
                  <a:spLocks noChangeArrowheads="1"/>
                </p:cNvSpPr>
                <p:nvPr/>
              </p:nvSpPr>
              <p:spPr bwMode="auto">
                <a:xfrm>
                  <a:off x="7506593" y="17437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92" name="Oval 30"/>
                <p:cNvSpPr>
                  <a:spLocks noChangeArrowheads="1"/>
                </p:cNvSpPr>
                <p:nvPr/>
              </p:nvSpPr>
              <p:spPr bwMode="auto">
                <a:xfrm>
                  <a:off x="1730939" y="225258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93" name="Oval 39"/>
                <p:cNvSpPr>
                  <a:spLocks noChangeArrowheads="1"/>
                </p:cNvSpPr>
                <p:nvPr/>
              </p:nvSpPr>
              <p:spPr bwMode="auto">
                <a:xfrm>
                  <a:off x="7424083" y="15741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94" name="Oval 44"/>
                <p:cNvSpPr>
                  <a:spLocks noChangeArrowheads="1"/>
                </p:cNvSpPr>
                <p:nvPr/>
              </p:nvSpPr>
              <p:spPr bwMode="auto">
                <a:xfrm>
                  <a:off x="7094046" y="19133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95" name="Oval 14"/>
                <p:cNvSpPr>
                  <a:spLocks noChangeArrowheads="1"/>
                </p:cNvSpPr>
                <p:nvPr/>
              </p:nvSpPr>
              <p:spPr bwMode="auto">
                <a:xfrm>
                  <a:off x="5856406" y="36941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96" name="Oval 64"/>
                <p:cNvSpPr>
                  <a:spLocks noChangeArrowheads="1"/>
                </p:cNvSpPr>
                <p:nvPr/>
              </p:nvSpPr>
              <p:spPr bwMode="auto">
                <a:xfrm>
                  <a:off x="1813448" y="810991"/>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97" name="Oval 64"/>
                <p:cNvSpPr>
                  <a:spLocks noChangeArrowheads="1"/>
                </p:cNvSpPr>
                <p:nvPr/>
              </p:nvSpPr>
              <p:spPr bwMode="auto">
                <a:xfrm>
                  <a:off x="8909251" y="4881380"/>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98" name="Oval 64"/>
                <p:cNvSpPr>
                  <a:spLocks noChangeArrowheads="1"/>
                </p:cNvSpPr>
                <p:nvPr/>
              </p:nvSpPr>
              <p:spPr bwMode="auto">
                <a:xfrm>
                  <a:off x="7094046" y="2846185"/>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99" name="Oval 36"/>
                <p:cNvSpPr>
                  <a:spLocks noChangeArrowheads="1"/>
                </p:cNvSpPr>
                <p:nvPr/>
              </p:nvSpPr>
              <p:spPr bwMode="auto">
                <a:xfrm>
                  <a:off x="9651835" y="21677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00" name="Oval 14"/>
                <p:cNvSpPr>
                  <a:spLocks noChangeArrowheads="1"/>
                </p:cNvSpPr>
                <p:nvPr/>
              </p:nvSpPr>
              <p:spPr bwMode="auto">
                <a:xfrm>
                  <a:off x="2060976" y="33549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01" name="Oval 30"/>
                <p:cNvSpPr>
                  <a:spLocks noChangeArrowheads="1"/>
                </p:cNvSpPr>
                <p:nvPr/>
              </p:nvSpPr>
              <p:spPr bwMode="auto">
                <a:xfrm>
                  <a:off x="7836630" y="3863783"/>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02" name="Oval 64"/>
                <p:cNvSpPr>
                  <a:spLocks noChangeArrowheads="1"/>
                </p:cNvSpPr>
                <p:nvPr/>
              </p:nvSpPr>
              <p:spPr bwMode="auto">
                <a:xfrm>
                  <a:off x="4123710" y="35245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03" name="Oval 64"/>
                <p:cNvSpPr>
                  <a:spLocks noChangeArrowheads="1"/>
                </p:cNvSpPr>
                <p:nvPr/>
              </p:nvSpPr>
              <p:spPr bwMode="auto">
                <a:xfrm>
                  <a:off x="7836630" y="18285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04" name="Oval 39"/>
                <p:cNvSpPr>
                  <a:spLocks noChangeArrowheads="1"/>
                </p:cNvSpPr>
                <p:nvPr/>
              </p:nvSpPr>
              <p:spPr bwMode="auto">
                <a:xfrm>
                  <a:off x="7011536" y="15741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05" name="Oval 39"/>
                <p:cNvSpPr>
                  <a:spLocks noChangeArrowheads="1"/>
                </p:cNvSpPr>
                <p:nvPr/>
              </p:nvSpPr>
              <p:spPr bwMode="auto">
                <a:xfrm>
                  <a:off x="7176555" y="18285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06" name="Oval 44"/>
                <p:cNvSpPr>
                  <a:spLocks noChangeArrowheads="1"/>
                </p:cNvSpPr>
                <p:nvPr/>
              </p:nvSpPr>
              <p:spPr bwMode="auto">
                <a:xfrm>
                  <a:off x="2308504" y="38699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07" name="Oval 14"/>
                <p:cNvSpPr>
                  <a:spLocks noChangeArrowheads="1"/>
                </p:cNvSpPr>
                <p:nvPr/>
              </p:nvSpPr>
              <p:spPr bwMode="auto">
                <a:xfrm>
                  <a:off x="6681499" y="14893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08" name="Oval 64"/>
                <p:cNvSpPr>
                  <a:spLocks noChangeArrowheads="1"/>
                </p:cNvSpPr>
                <p:nvPr/>
              </p:nvSpPr>
              <p:spPr bwMode="auto">
                <a:xfrm>
                  <a:off x="3628654" y="5898977"/>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09" name="Oval 14"/>
                <p:cNvSpPr>
                  <a:spLocks noChangeArrowheads="1"/>
                </p:cNvSpPr>
                <p:nvPr/>
              </p:nvSpPr>
              <p:spPr bwMode="auto">
                <a:xfrm>
                  <a:off x="5031312" y="14893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10" name="Oval 28"/>
                <p:cNvSpPr>
                  <a:spLocks noChangeArrowheads="1"/>
                </p:cNvSpPr>
                <p:nvPr/>
              </p:nvSpPr>
              <p:spPr bwMode="auto">
                <a:xfrm>
                  <a:off x="4701275" y="32701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11" name="Oval 36"/>
                <p:cNvSpPr>
                  <a:spLocks noChangeArrowheads="1"/>
                </p:cNvSpPr>
                <p:nvPr/>
              </p:nvSpPr>
              <p:spPr bwMode="auto">
                <a:xfrm>
                  <a:off x="10064382"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12" name="Oval 14"/>
                <p:cNvSpPr>
                  <a:spLocks noChangeArrowheads="1"/>
                </p:cNvSpPr>
                <p:nvPr/>
              </p:nvSpPr>
              <p:spPr bwMode="auto">
                <a:xfrm>
                  <a:off x="8166667"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13" name="Oval 43"/>
                <p:cNvSpPr>
                  <a:spLocks noChangeArrowheads="1"/>
                </p:cNvSpPr>
                <p:nvPr/>
              </p:nvSpPr>
              <p:spPr bwMode="auto">
                <a:xfrm>
                  <a:off x="5938915" y="14045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14" name="Oval 43"/>
                <p:cNvSpPr>
                  <a:spLocks noChangeArrowheads="1"/>
                </p:cNvSpPr>
                <p:nvPr/>
              </p:nvSpPr>
              <p:spPr bwMode="auto">
                <a:xfrm>
                  <a:off x="6516480" y="1234990"/>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15" name="Oval 64"/>
                <p:cNvSpPr>
                  <a:spLocks noChangeArrowheads="1"/>
                </p:cNvSpPr>
                <p:nvPr/>
              </p:nvSpPr>
              <p:spPr bwMode="auto">
                <a:xfrm>
                  <a:off x="9486817" y="2846185"/>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16" name="Oval 14"/>
                <p:cNvSpPr>
                  <a:spLocks noChangeArrowheads="1"/>
                </p:cNvSpPr>
                <p:nvPr/>
              </p:nvSpPr>
              <p:spPr bwMode="auto">
                <a:xfrm>
                  <a:off x="6268952" y="11501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17" name="Oval 64"/>
                <p:cNvSpPr>
                  <a:spLocks noChangeArrowheads="1"/>
                </p:cNvSpPr>
                <p:nvPr/>
              </p:nvSpPr>
              <p:spPr bwMode="auto">
                <a:xfrm>
                  <a:off x="4701275" y="2506986"/>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18" name="Oval 14"/>
                <p:cNvSpPr>
                  <a:spLocks noChangeArrowheads="1"/>
                </p:cNvSpPr>
                <p:nvPr/>
              </p:nvSpPr>
              <p:spPr bwMode="auto">
                <a:xfrm>
                  <a:off x="2391014" y="36941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19" name="Oval 64"/>
                <p:cNvSpPr>
                  <a:spLocks noChangeArrowheads="1"/>
                </p:cNvSpPr>
                <p:nvPr/>
              </p:nvSpPr>
              <p:spPr bwMode="auto">
                <a:xfrm>
                  <a:off x="2143486" y="36093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20" name="Oval 36"/>
                <p:cNvSpPr>
                  <a:spLocks noChangeArrowheads="1"/>
                </p:cNvSpPr>
                <p:nvPr/>
              </p:nvSpPr>
              <p:spPr bwMode="auto">
                <a:xfrm>
                  <a:off x="7919139" y="22525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21" name="Oval 43"/>
                <p:cNvSpPr>
                  <a:spLocks noChangeArrowheads="1"/>
                </p:cNvSpPr>
                <p:nvPr/>
              </p:nvSpPr>
              <p:spPr bwMode="auto">
                <a:xfrm>
                  <a:off x="6103934" y="15741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22" name="Oval 28"/>
                <p:cNvSpPr>
                  <a:spLocks noChangeArrowheads="1"/>
                </p:cNvSpPr>
                <p:nvPr/>
              </p:nvSpPr>
              <p:spPr bwMode="auto">
                <a:xfrm>
                  <a:off x="6268952" y="49661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23" name="Oval 14"/>
                <p:cNvSpPr>
                  <a:spLocks noChangeArrowheads="1"/>
                </p:cNvSpPr>
                <p:nvPr/>
              </p:nvSpPr>
              <p:spPr bwMode="auto">
                <a:xfrm>
                  <a:off x="7506593" y="21677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24" name="Oval 14"/>
                <p:cNvSpPr>
                  <a:spLocks noChangeArrowheads="1"/>
                </p:cNvSpPr>
                <p:nvPr/>
              </p:nvSpPr>
              <p:spPr bwMode="auto">
                <a:xfrm>
                  <a:off x="6021424" y="38637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25" name="Oval 14"/>
                <p:cNvSpPr>
                  <a:spLocks noChangeArrowheads="1"/>
                </p:cNvSpPr>
                <p:nvPr/>
              </p:nvSpPr>
              <p:spPr bwMode="auto">
                <a:xfrm>
                  <a:off x="6598990" y="14045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26" name="Oval 36"/>
                <p:cNvSpPr>
                  <a:spLocks noChangeArrowheads="1"/>
                </p:cNvSpPr>
                <p:nvPr/>
              </p:nvSpPr>
              <p:spPr bwMode="auto">
                <a:xfrm>
                  <a:off x="9899363" y="14893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27" name="Oval 28"/>
                <p:cNvSpPr>
                  <a:spLocks noChangeArrowheads="1"/>
                </p:cNvSpPr>
                <p:nvPr/>
              </p:nvSpPr>
              <p:spPr bwMode="auto">
                <a:xfrm>
                  <a:off x="6021424" y="23373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28" name="Oval 14"/>
                <p:cNvSpPr>
                  <a:spLocks noChangeArrowheads="1"/>
                </p:cNvSpPr>
                <p:nvPr/>
              </p:nvSpPr>
              <p:spPr bwMode="auto">
                <a:xfrm>
                  <a:off x="8414195" y="22525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29" name="Oval 39"/>
                <p:cNvSpPr>
                  <a:spLocks noChangeArrowheads="1"/>
                </p:cNvSpPr>
                <p:nvPr/>
              </p:nvSpPr>
              <p:spPr bwMode="auto">
                <a:xfrm>
                  <a:off x="5938915" y="15741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30" name="Oval 28"/>
                <p:cNvSpPr>
                  <a:spLocks noChangeArrowheads="1"/>
                </p:cNvSpPr>
                <p:nvPr/>
              </p:nvSpPr>
              <p:spPr bwMode="auto">
                <a:xfrm>
                  <a:off x="2060976" y="31853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31" name="Oval 14"/>
                <p:cNvSpPr>
                  <a:spLocks noChangeArrowheads="1"/>
                </p:cNvSpPr>
                <p:nvPr/>
              </p:nvSpPr>
              <p:spPr bwMode="auto">
                <a:xfrm>
                  <a:off x="8909251" y="50509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32" name="Oval 64"/>
                <p:cNvSpPr>
                  <a:spLocks noChangeArrowheads="1"/>
                </p:cNvSpPr>
                <p:nvPr/>
              </p:nvSpPr>
              <p:spPr bwMode="auto">
                <a:xfrm>
                  <a:off x="8166667" y="17437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33" name="Oval 64"/>
                <p:cNvSpPr>
                  <a:spLocks noChangeArrowheads="1"/>
                </p:cNvSpPr>
                <p:nvPr/>
              </p:nvSpPr>
              <p:spPr bwMode="auto">
                <a:xfrm>
                  <a:off x="7341574" y="2082987"/>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34" name="Oval 36"/>
                <p:cNvSpPr>
                  <a:spLocks noChangeArrowheads="1"/>
                </p:cNvSpPr>
                <p:nvPr/>
              </p:nvSpPr>
              <p:spPr bwMode="auto">
                <a:xfrm>
                  <a:off x="8084158" y="19133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35" name="Oval 14"/>
                <p:cNvSpPr>
                  <a:spLocks noChangeArrowheads="1"/>
                </p:cNvSpPr>
                <p:nvPr/>
              </p:nvSpPr>
              <p:spPr bwMode="auto">
                <a:xfrm>
                  <a:off x="4206219" y="437258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36" name="Oval 30"/>
                <p:cNvSpPr>
                  <a:spLocks noChangeArrowheads="1"/>
                </p:cNvSpPr>
                <p:nvPr/>
              </p:nvSpPr>
              <p:spPr bwMode="auto">
                <a:xfrm>
                  <a:off x="2968579" y="-3700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37" name="Oval 14"/>
                <p:cNvSpPr>
                  <a:spLocks noChangeArrowheads="1"/>
                </p:cNvSpPr>
                <p:nvPr/>
              </p:nvSpPr>
              <p:spPr bwMode="auto">
                <a:xfrm>
                  <a:off x="2060976" y="34397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38" name="Oval 39"/>
                <p:cNvSpPr>
                  <a:spLocks noChangeArrowheads="1"/>
                </p:cNvSpPr>
                <p:nvPr/>
              </p:nvSpPr>
              <p:spPr bwMode="auto">
                <a:xfrm>
                  <a:off x="6021424" y="4202982"/>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39" name="Oval 14"/>
                <p:cNvSpPr>
                  <a:spLocks noChangeArrowheads="1"/>
                </p:cNvSpPr>
                <p:nvPr/>
              </p:nvSpPr>
              <p:spPr bwMode="auto">
                <a:xfrm>
                  <a:off x="1648430" y="49661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40" name="Oval 14"/>
                <p:cNvSpPr>
                  <a:spLocks noChangeArrowheads="1"/>
                </p:cNvSpPr>
                <p:nvPr/>
              </p:nvSpPr>
              <p:spPr bwMode="auto">
                <a:xfrm>
                  <a:off x="2886070" y="32701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41" name="Oval 64"/>
                <p:cNvSpPr>
                  <a:spLocks noChangeArrowheads="1"/>
                </p:cNvSpPr>
                <p:nvPr/>
              </p:nvSpPr>
              <p:spPr bwMode="auto">
                <a:xfrm>
                  <a:off x="7259064" y="15741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42" name="Oval 28"/>
                <p:cNvSpPr>
                  <a:spLocks noChangeArrowheads="1"/>
                </p:cNvSpPr>
                <p:nvPr/>
              </p:nvSpPr>
              <p:spPr bwMode="auto">
                <a:xfrm>
                  <a:off x="5773896" y="46269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43" name="Oval 22"/>
                <p:cNvSpPr>
                  <a:spLocks noChangeArrowheads="1"/>
                </p:cNvSpPr>
                <p:nvPr/>
              </p:nvSpPr>
              <p:spPr bwMode="auto">
                <a:xfrm>
                  <a:off x="9981873" y="18285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44" name="Oval 14"/>
                <p:cNvSpPr>
                  <a:spLocks noChangeArrowheads="1"/>
                </p:cNvSpPr>
                <p:nvPr/>
              </p:nvSpPr>
              <p:spPr bwMode="auto">
                <a:xfrm>
                  <a:off x="5773896" y="42029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45" name="Oval 64"/>
                <p:cNvSpPr>
                  <a:spLocks noChangeArrowheads="1"/>
                </p:cNvSpPr>
                <p:nvPr/>
              </p:nvSpPr>
              <p:spPr bwMode="auto">
                <a:xfrm>
                  <a:off x="2473523" y="641391"/>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46" name="Oval 14"/>
                <p:cNvSpPr>
                  <a:spLocks noChangeArrowheads="1"/>
                </p:cNvSpPr>
                <p:nvPr/>
              </p:nvSpPr>
              <p:spPr bwMode="auto">
                <a:xfrm>
                  <a:off x="6351462" y="50509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47" name="Oval 30"/>
                <p:cNvSpPr>
                  <a:spLocks noChangeArrowheads="1"/>
                </p:cNvSpPr>
                <p:nvPr/>
              </p:nvSpPr>
              <p:spPr bwMode="auto">
                <a:xfrm>
                  <a:off x="1648430" y="24221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48" name="Oval 30"/>
                <p:cNvSpPr>
                  <a:spLocks noChangeArrowheads="1"/>
                </p:cNvSpPr>
                <p:nvPr/>
              </p:nvSpPr>
              <p:spPr bwMode="auto">
                <a:xfrm>
                  <a:off x="8991761" y="4626980"/>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49" name="Oval 44"/>
                <p:cNvSpPr>
                  <a:spLocks noChangeArrowheads="1"/>
                </p:cNvSpPr>
                <p:nvPr/>
              </p:nvSpPr>
              <p:spPr bwMode="auto">
                <a:xfrm>
                  <a:off x="9239289" y="9805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50" name="Oval 28"/>
                <p:cNvSpPr>
                  <a:spLocks noChangeArrowheads="1"/>
                </p:cNvSpPr>
                <p:nvPr/>
              </p:nvSpPr>
              <p:spPr bwMode="auto">
                <a:xfrm>
                  <a:off x="2721051" y="394858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51" name="Oval 44"/>
                <p:cNvSpPr>
                  <a:spLocks noChangeArrowheads="1"/>
                </p:cNvSpPr>
                <p:nvPr/>
              </p:nvSpPr>
              <p:spPr bwMode="auto">
                <a:xfrm>
                  <a:off x="5443859" y="14893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52" name="Oval 14"/>
                <p:cNvSpPr>
                  <a:spLocks noChangeArrowheads="1"/>
                </p:cNvSpPr>
                <p:nvPr/>
              </p:nvSpPr>
              <p:spPr bwMode="auto">
                <a:xfrm>
                  <a:off x="7341574" y="18285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53" name="Oval 30"/>
                <p:cNvSpPr>
                  <a:spLocks noChangeArrowheads="1"/>
                </p:cNvSpPr>
                <p:nvPr/>
              </p:nvSpPr>
              <p:spPr bwMode="auto">
                <a:xfrm>
                  <a:off x="1978467" y="27613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54" name="Oval 30"/>
                <p:cNvSpPr>
                  <a:spLocks noChangeArrowheads="1"/>
                </p:cNvSpPr>
                <p:nvPr/>
              </p:nvSpPr>
              <p:spPr bwMode="auto">
                <a:xfrm>
                  <a:off x="8001649" y="4033382"/>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55" name="Oval 28"/>
                <p:cNvSpPr>
                  <a:spLocks noChangeArrowheads="1"/>
                </p:cNvSpPr>
                <p:nvPr/>
              </p:nvSpPr>
              <p:spPr bwMode="auto">
                <a:xfrm>
                  <a:off x="1978467" y="32701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56" name="Oval 14"/>
                <p:cNvSpPr>
                  <a:spLocks noChangeArrowheads="1"/>
                </p:cNvSpPr>
                <p:nvPr/>
              </p:nvSpPr>
              <p:spPr bwMode="auto">
                <a:xfrm>
                  <a:off x="4701275" y="24221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57" name="Oval 70"/>
                <p:cNvSpPr>
                  <a:spLocks noChangeArrowheads="1"/>
                </p:cNvSpPr>
                <p:nvPr/>
              </p:nvSpPr>
              <p:spPr bwMode="auto">
                <a:xfrm>
                  <a:off x="8166667" y="2591786"/>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58" name="Oval 36"/>
                <p:cNvSpPr>
                  <a:spLocks noChangeArrowheads="1"/>
                </p:cNvSpPr>
                <p:nvPr/>
              </p:nvSpPr>
              <p:spPr bwMode="auto">
                <a:xfrm>
                  <a:off x="8826742" y="49661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59" name="Oval 44"/>
                <p:cNvSpPr>
                  <a:spLocks noChangeArrowheads="1"/>
                </p:cNvSpPr>
                <p:nvPr/>
              </p:nvSpPr>
              <p:spPr bwMode="auto">
                <a:xfrm>
                  <a:off x="2143486" y="10653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60" name="Oval 64"/>
                <p:cNvSpPr>
                  <a:spLocks noChangeArrowheads="1"/>
                </p:cNvSpPr>
                <p:nvPr/>
              </p:nvSpPr>
              <p:spPr bwMode="auto">
                <a:xfrm>
                  <a:off x="9486817" y="2506986"/>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61" name="Oval 39"/>
                <p:cNvSpPr>
                  <a:spLocks noChangeArrowheads="1"/>
                </p:cNvSpPr>
                <p:nvPr/>
              </p:nvSpPr>
              <p:spPr bwMode="auto">
                <a:xfrm>
                  <a:off x="7094046" y="14893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62" name="Oval 44"/>
                <p:cNvSpPr>
                  <a:spLocks noChangeArrowheads="1"/>
                </p:cNvSpPr>
                <p:nvPr/>
              </p:nvSpPr>
              <p:spPr bwMode="auto">
                <a:xfrm>
                  <a:off x="8744233" y="20829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63" name="Oval 14"/>
                <p:cNvSpPr>
                  <a:spLocks noChangeArrowheads="1"/>
                </p:cNvSpPr>
                <p:nvPr/>
              </p:nvSpPr>
              <p:spPr bwMode="auto">
                <a:xfrm>
                  <a:off x="6846518" y="14893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64" name="Oval 64"/>
                <p:cNvSpPr>
                  <a:spLocks noChangeArrowheads="1"/>
                </p:cNvSpPr>
                <p:nvPr/>
              </p:nvSpPr>
              <p:spPr bwMode="auto">
                <a:xfrm>
                  <a:off x="8249177" y="16589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65" name="Oval 36"/>
                <p:cNvSpPr>
                  <a:spLocks noChangeArrowheads="1"/>
                </p:cNvSpPr>
                <p:nvPr/>
              </p:nvSpPr>
              <p:spPr bwMode="auto">
                <a:xfrm>
                  <a:off x="9074270" y="37789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66" name="Oval 14"/>
                <p:cNvSpPr>
                  <a:spLocks noChangeArrowheads="1"/>
                </p:cNvSpPr>
                <p:nvPr/>
              </p:nvSpPr>
              <p:spPr bwMode="auto">
                <a:xfrm>
                  <a:off x="6186443" y="35245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67" name="Oval 36"/>
                <p:cNvSpPr>
                  <a:spLocks noChangeArrowheads="1"/>
                </p:cNvSpPr>
                <p:nvPr/>
              </p:nvSpPr>
              <p:spPr bwMode="auto">
                <a:xfrm>
                  <a:off x="8001649" y="33549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68" name="Oval 14"/>
                <p:cNvSpPr>
                  <a:spLocks noChangeArrowheads="1"/>
                </p:cNvSpPr>
                <p:nvPr/>
              </p:nvSpPr>
              <p:spPr bwMode="auto">
                <a:xfrm>
                  <a:off x="6681499" y="13197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69" name="Oval 28"/>
                <p:cNvSpPr>
                  <a:spLocks noChangeArrowheads="1"/>
                </p:cNvSpPr>
                <p:nvPr/>
              </p:nvSpPr>
              <p:spPr bwMode="auto">
                <a:xfrm>
                  <a:off x="5526368" y="24221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70" name="Oval 30"/>
                <p:cNvSpPr>
                  <a:spLocks noChangeArrowheads="1"/>
                </p:cNvSpPr>
                <p:nvPr/>
              </p:nvSpPr>
              <p:spPr bwMode="auto">
                <a:xfrm>
                  <a:off x="8249177" y="19133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71" name="Oval 44"/>
                <p:cNvSpPr>
                  <a:spLocks noChangeArrowheads="1"/>
                </p:cNvSpPr>
                <p:nvPr/>
              </p:nvSpPr>
              <p:spPr bwMode="auto">
                <a:xfrm>
                  <a:off x="1895958" y="726191"/>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72" name="Oval 14"/>
                <p:cNvSpPr>
                  <a:spLocks noChangeArrowheads="1"/>
                </p:cNvSpPr>
                <p:nvPr/>
              </p:nvSpPr>
              <p:spPr bwMode="auto">
                <a:xfrm>
                  <a:off x="2886070" y="38699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73" name="Oval 64"/>
                <p:cNvSpPr>
                  <a:spLocks noChangeArrowheads="1"/>
                </p:cNvSpPr>
                <p:nvPr/>
              </p:nvSpPr>
              <p:spPr bwMode="auto">
                <a:xfrm>
                  <a:off x="2143486" y="217392"/>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74" name="Oval 14"/>
                <p:cNvSpPr>
                  <a:spLocks noChangeArrowheads="1"/>
                </p:cNvSpPr>
                <p:nvPr/>
              </p:nvSpPr>
              <p:spPr bwMode="auto">
                <a:xfrm>
                  <a:off x="7341574" y="48813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75" name="Oval 14"/>
                <p:cNvSpPr>
                  <a:spLocks noChangeArrowheads="1"/>
                </p:cNvSpPr>
                <p:nvPr/>
              </p:nvSpPr>
              <p:spPr bwMode="auto">
                <a:xfrm>
                  <a:off x="7919139" y="25069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76" name="Oval 44"/>
                <p:cNvSpPr>
                  <a:spLocks noChangeArrowheads="1"/>
                </p:cNvSpPr>
                <p:nvPr/>
              </p:nvSpPr>
              <p:spPr bwMode="auto">
                <a:xfrm>
                  <a:off x="1565920" y="23373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77" name="Oval 39"/>
                <p:cNvSpPr>
                  <a:spLocks noChangeArrowheads="1"/>
                </p:cNvSpPr>
                <p:nvPr/>
              </p:nvSpPr>
              <p:spPr bwMode="auto">
                <a:xfrm>
                  <a:off x="8001649" y="15741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78" name="Oval 44"/>
                <p:cNvSpPr>
                  <a:spLocks noChangeArrowheads="1"/>
                </p:cNvSpPr>
                <p:nvPr/>
              </p:nvSpPr>
              <p:spPr bwMode="auto">
                <a:xfrm>
                  <a:off x="8001649" y="12349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79" name="Oval 30"/>
                <p:cNvSpPr>
                  <a:spLocks noChangeArrowheads="1"/>
                </p:cNvSpPr>
                <p:nvPr/>
              </p:nvSpPr>
              <p:spPr bwMode="auto">
                <a:xfrm>
                  <a:off x="6433971" y="25917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80" name="Oval 36"/>
                <p:cNvSpPr>
                  <a:spLocks noChangeArrowheads="1"/>
                </p:cNvSpPr>
                <p:nvPr/>
              </p:nvSpPr>
              <p:spPr bwMode="auto">
                <a:xfrm>
                  <a:off x="9816854" y="15741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81" name="Oval 30"/>
                <p:cNvSpPr>
                  <a:spLocks noChangeArrowheads="1"/>
                </p:cNvSpPr>
                <p:nvPr/>
              </p:nvSpPr>
              <p:spPr bwMode="auto">
                <a:xfrm>
                  <a:off x="7176555" y="25917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82" name="Oval 14"/>
                <p:cNvSpPr>
                  <a:spLocks noChangeArrowheads="1"/>
                </p:cNvSpPr>
                <p:nvPr/>
              </p:nvSpPr>
              <p:spPr bwMode="auto">
                <a:xfrm>
                  <a:off x="1813448" y="32701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83" name="Oval 12"/>
                <p:cNvSpPr>
                  <a:spLocks noChangeArrowheads="1"/>
                </p:cNvSpPr>
                <p:nvPr/>
              </p:nvSpPr>
              <p:spPr bwMode="auto">
                <a:xfrm>
                  <a:off x="2968579" y="36093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84" name="Oval 30"/>
                <p:cNvSpPr>
                  <a:spLocks noChangeArrowheads="1"/>
                </p:cNvSpPr>
                <p:nvPr/>
              </p:nvSpPr>
              <p:spPr bwMode="auto">
                <a:xfrm>
                  <a:off x="7919139" y="208298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85" name="Oval 64"/>
                <p:cNvSpPr>
                  <a:spLocks noChangeArrowheads="1"/>
                </p:cNvSpPr>
                <p:nvPr/>
              </p:nvSpPr>
              <p:spPr bwMode="auto">
                <a:xfrm>
                  <a:off x="7341574" y="19133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86" name="Oval 44"/>
                <p:cNvSpPr>
                  <a:spLocks noChangeArrowheads="1"/>
                </p:cNvSpPr>
                <p:nvPr/>
              </p:nvSpPr>
              <p:spPr bwMode="auto">
                <a:xfrm>
                  <a:off x="5938915" y="19133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87" name="Oval 64"/>
                <p:cNvSpPr>
                  <a:spLocks noChangeArrowheads="1"/>
                </p:cNvSpPr>
                <p:nvPr/>
              </p:nvSpPr>
              <p:spPr bwMode="auto">
                <a:xfrm>
                  <a:off x="1895958" y="19133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188" name="Oval 30"/>
                <p:cNvSpPr>
                  <a:spLocks noChangeArrowheads="1"/>
                </p:cNvSpPr>
                <p:nvPr/>
              </p:nvSpPr>
              <p:spPr bwMode="auto">
                <a:xfrm>
                  <a:off x="9404307" y="539017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89" name="Oval 44"/>
                <p:cNvSpPr>
                  <a:spLocks noChangeArrowheads="1"/>
                </p:cNvSpPr>
                <p:nvPr/>
              </p:nvSpPr>
              <p:spPr bwMode="auto">
                <a:xfrm>
                  <a:off x="3876182" y="10653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90" name="Oval 14"/>
                <p:cNvSpPr>
                  <a:spLocks noChangeArrowheads="1"/>
                </p:cNvSpPr>
                <p:nvPr/>
              </p:nvSpPr>
              <p:spPr bwMode="auto">
                <a:xfrm>
                  <a:off x="2225995" y="32701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91" name="Oval 30"/>
                <p:cNvSpPr>
                  <a:spLocks noChangeArrowheads="1"/>
                </p:cNvSpPr>
                <p:nvPr/>
              </p:nvSpPr>
              <p:spPr bwMode="auto">
                <a:xfrm>
                  <a:off x="9816854" y="19133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92" name="Oval 36"/>
                <p:cNvSpPr>
                  <a:spLocks noChangeArrowheads="1"/>
                </p:cNvSpPr>
                <p:nvPr/>
              </p:nvSpPr>
              <p:spPr bwMode="auto">
                <a:xfrm>
                  <a:off x="8826742" y="47965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193" name="Oval 28"/>
                <p:cNvSpPr>
                  <a:spLocks noChangeArrowheads="1"/>
                </p:cNvSpPr>
                <p:nvPr/>
              </p:nvSpPr>
              <p:spPr bwMode="auto">
                <a:xfrm>
                  <a:off x="5773896" y="572937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94" name="Oval 30"/>
                <p:cNvSpPr>
                  <a:spLocks noChangeArrowheads="1"/>
                </p:cNvSpPr>
                <p:nvPr/>
              </p:nvSpPr>
              <p:spPr bwMode="auto">
                <a:xfrm>
                  <a:off x="7836630" y="17437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195" name="Oval 39"/>
                <p:cNvSpPr>
                  <a:spLocks noChangeArrowheads="1"/>
                </p:cNvSpPr>
                <p:nvPr/>
              </p:nvSpPr>
              <p:spPr bwMode="auto">
                <a:xfrm>
                  <a:off x="3546144" y="3524583"/>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196" name="Oval 44"/>
                <p:cNvSpPr>
                  <a:spLocks noChangeArrowheads="1"/>
                </p:cNvSpPr>
                <p:nvPr/>
              </p:nvSpPr>
              <p:spPr bwMode="auto">
                <a:xfrm>
                  <a:off x="5856406" y="15741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97" name="Oval 44"/>
                <p:cNvSpPr>
                  <a:spLocks noChangeArrowheads="1"/>
                </p:cNvSpPr>
                <p:nvPr/>
              </p:nvSpPr>
              <p:spPr bwMode="auto">
                <a:xfrm>
                  <a:off x="8084158" y="14893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98" name="Oval 44"/>
                <p:cNvSpPr>
                  <a:spLocks noChangeArrowheads="1"/>
                </p:cNvSpPr>
                <p:nvPr/>
              </p:nvSpPr>
              <p:spPr bwMode="auto">
                <a:xfrm>
                  <a:off x="7919139" y="15741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199" name="Oval 36"/>
                <p:cNvSpPr>
                  <a:spLocks noChangeArrowheads="1"/>
                </p:cNvSpPr>
                <p:nvPr/>
              </p:nvSpPr>
              <p:spPr bwMode="auto">
                <a:xfrm>
                  <a:off x="9239289" y="32701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00" name="Oval 14"/>
                <p:cNvSpPr>
                  <a:spLocks noChangeArrowheads="1"/>
                </p:cNvSpPr>
                <p:nvPr/>
              </p:nvSpPr>
              <p:spPr bwMode="auto">
                <a:xfrm>
                  <a:off x="5856406" y="555977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01" name="Oval 14"/>
                <p:cNvSpPr>
                  <a:spLocks noChangeArrowheads="1"/>
                </p:cNvSpPr>
                <p:nvPr/>
              </p:nvSpPr>
              <p:spPr bwMode="auto">
                <a:xfrm>
                  <a:off x="7341574" y="36941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02" name="Oval 30"/>
                <p:cNvSpPr>
                  <a:spLocks noChangeArrowheads="1"/>
                </p:cNvSpPr>
                <p:nvPr/>
              </p:nvSpPr>
              <p:spPr bwMode="auto">
                <a:xfrm>
                  <a:off x="6103934" y="4372581"/>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03" name="Oval 36"/>
                <p:cNvSpPr>
                  <a:spLocks noChangeArrowheads="1"/>
                </p:cNvSpPr>
                <p:nvPr/>
              </p:nvSpPr>
              <p:spPr bwMode="auto">
                <a:xfrm>
                  <a:off x="10311910" y="15741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04" name="Oval 36"/>
                <p:cNvSpPr>
                  <a:spLocks noChangeArrowheads="1"/>
                </p:cNvSpPr>
                <p:nvPr/>
              </p:nvSpPr>
              <p:spPr bwMode="auto">
                <a:xfrm>
                  <a:off x="10311910"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05" name="Oval 14"/>
                <p:cNvSpPr>
                  <a:spLocks noChangeArrowheads="1"/>
                </p:cNvSpPr>
                <p:nvPr/>
              </p:nvSpPr>
              <p:spPr bwMode="auto">
                <a:xfrm>
                  <a:off x="7424083" y="19981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06" name="Oval 36"/>
                <p:cNvSpPr>
                  <a:spLocks noChangeArrowheads="1"/>
                </p:cNvSpPr>
                <p:nvPr/>
              </p:nvSpPr>
              <p:spPr bwMode="auto">
                <a:xfrm>
                  <a:off x="7506593" y="27613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07" name="Oval 14"/>
                <p:cNvSpPr>
                  <a:spLocks noChangeArrowheads="1"/>
                </p:cNvSpPr>
                <p:nvPr/>
              </p:nvSpPr>
              <p:spPr bwMode="auto">
                <a:xfrm>
                  <a:off x="3546144" y="36941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08" name="Oval 28"/>
                <p:cNvSpPr>
                  <a:spLocks noChangeArrowheads="1"/>
                </p:cNvSpPr>
                <p:nvPr/>
              </p:nvSpPr>
              <p:spPr bwMode="auto">
                <a:xfrm>
                  <a:off x="3711163" y="37789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09" name="Oval 28"/>
                <p:cNvSpPr>
                  <a:spLocks noChangeArrowheads="1"/>
                </p:cNvSpPr>
                <p:nvPr/>
              </p:nvSpPr>
              <p:spPr bwMode="auto">
                <a:xfrm>
                  <a:off x="6846518" y="4542181"/>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10" name="Oval 14"/>
                <p:cNvSpPr>
                  <a:spLocks noChangeArrowheads="1"/>
                </p:cNvSpPr>
                <p:nvPr/>
              </p:nvSpPr>
              <p:spPr bwMode="auto">
                <a:xfrm>
                  <a:off x="2143486" y="35245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11" name="Oval 14"/>
                <p:cNvSpPr>
                  <a:spLocks noChangeArrowheads="1"/>
                </p:cNvSpPr>
                <p:nvPr/>
              </p:nvSpPr>
              <p:spPr bwMode="auto">
                <a:xfrm>
                  <a:off x="3051088" y="34397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12" name="Oval 64"/>
                <p:cNvSpPr>
                  <a:spLocks noChangeArrowheads="1"/>
                </p:cNvSpPr>
                <p:nvPr/>
              </p:nvSpPr>
              <p:spPr bwMode="auto">
                <a:xfrm>
                  <a:off x="2886070" y="13197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13" name="Oval 14"/>
                <p:cNvSpPr>
                  <a:spLocks noChangeArrowheads="1"/>
                </p:cNvSpPr>
                <p:nvPr/>
              </p:nvSpPr>
              <p:spPr bwMode="auto">
                <a:xfrm>
                  <a:off x="2803560" y="30157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14" name="Oval 64"/>
                <p:cNvSpPr>
                  <a:spLocks noChangeArrowheads="1"/>
                </p:cNvSpPr>
                <p:nvPr/>
              </p:nvSpPr>
              <p:spPr bwMode="auto">
                <a:xfrm>
                  <a:off x="7341574" y="15741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15" name="Oval 44"/>
                <p:cNvSpPr>
                  <a:spLocks noChangeArrowheads="1"/>
                </p:cNvSpPr>
                <p:nvPr/>
              </p:nvSpPr>
              <p:spPr bwMode="auto">
                <a:xfrm>
                  <a:off x="6351462" y="23373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16" name="Oval 30"/>
                <p:cNvSpPr>
                  <a:spLocks noChangeArrowheads="1"/>
                </p:cNvSpPr>
                <p:nvPr/>
              </p:nvSpPr>
              <p:spPr bwMode="auto">
                <a:xfrm>
                  <a:off x="7259064" y="3185384"/>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17" name="Oval 39"/>
                <p:cNvSpPr>
                  <a:spLocks noChangeArrowheads="1"/>
                </p:cNvSpPr>
                <p:nvPr/>
              </p:nvSpPr>
              <p:spPr bwMode="auto">
                <a:xfrm>
                  <a:off x="7506593" y="16589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218" name="Oval 64"/>
                <p:cNvSpPr>
                  <a:spLocks noChangeArrowheads="1"/>
                </p:cNvSpPr>
                <p:nvPr/>
              </p:nvSpPr>
              <p:spPr bwMode="auto">
                <a:xfrm>
                  <a:off x="4701275" y="2846185"/>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19" name="Oval 30"/>
                <p:cNvSpPr>
                  <a:spLocks noChangeArrowheads="1"/>
                </p:cNvSpPr>
                <p:nvPr/>
              </p:nvSpPr>
              <p:spPr bwMode="auto">
                <a:xfrm>
                  <a:off x="7424083" y="19981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20" name="Oval 36"/>
                <p:cNvSpPr>
                  <a:spLocks noChangeArrowheads="1"/>
                </p:cNvSpPr>
                <p:nvPr/>
              </p:nvSpPr>
              <p:spPr bwMode="auto">
                <a:xfrm>
                  <a:off x="9651835" y="23373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21" name="Oval 14"/>
                <p:cNvSpPr>
                  <a:spLocks noChangeArrowheads="1"/>
                </p:cNvSpPr>
                <p:nvPr/>
              </p:nvSpPr>
              <p:spPr bwMode="auto">
                <a:xfrm>
                  <a:off x="6351462" y="8109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22" name="Oval 44"/>
                <p:cNvSpPr>
                  <a:spLocks noChangeArrowheads="1"/>
                </p:cNvSpPr>
                <p:nvPr/>
              </p:nvSpPr>
              <p:spPr bwMode="auto">
                <a:xfrm>
                  <a:off x="7506593" y="25069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23" name="Oval 36"/>
                <p:cNvSpPr>
                  <a:spLocks noChangeArrowheads="1"/>
                </p:cNvSpPr>
                <p:nvPr/>
              </p:nvSpPr>
              <p:spPr bwMode="auto">
                <a:xfrm>
                  <a:off x="9404307" y="8957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24" name="Oval 28"/>
                <p:cNvSpPr>
                  <a:spLocks noChangeArrowheads="1"/>
                </p:cNvSpPr>
                <p:nvPr/>
              </p:nvSpPr>
              <p:spPr bwMode="auto">
                <a:xfrm>
                  <a:off x="5773896" y="16589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25" name="Oval 44"/>
                <p:cNvSpPr>
                  <a:spLocks noChangeArrowheads="1"/>
                </p:cNvSpPr>
                <p:nvPr/>
              </p:nvSpPr>
              <p:spPr bwMode="auto">
                <a:xfrm>
                  <a:off x="8991761" y="21677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26" name="Oval 64"/>
                <p:cNvSpPr>
                  <a:spLocks noChangeArrowheads="1"/>
                </p:cNvSpPr>
                <p:nvPr/>
              </p:nvSpPr>
              <p:spPr bwMode="auto">
                <a:xfrm>
                  <a:off x="8331686" y="17437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27" name="Oval 64"/>
                <p:cNvSpPr>
                  <a:spLocks noChangeArrowheads="1"/>
                </p:cNvSpPr>
                <p:nvPr/>
              </p:nvSpPr>
              <p:spPr bwMode="auto">
                <a:xfrm>
                  <a:off x="8249177" y="17437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28" name="Oval 44"/>
                <p:cNvSpPr>
                  <a:spLocks noChangeArrowheads="1"/>
                </p:cNvSpPr>
                <p:nvPr/>
              </p:nvSpPr>
              <p:spPr bwMode="auto">
                <a:xfrm>
                  <a:off x="9981873" y="19133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29" name="Oval 14"/>
                <p:cNvSpPr>
                  <a:spLocks noChangeArrowheads="1"/>
                </p:cNvSpPr>
                <p:nvPr/>
              </p:nvSpPr>
              <p:spPr bwMode="auto">
                <a:xfrm>
                  <a:off x="6021424" y="36941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30" name="Oval 30"/>
                <p:cNvSpPr>
                  <a:spLocks noChangeArrowheads="1"/>
                </p:cNvSpPr>
                <p:nvPr/>
              </p:nvSpPr>
              <p:spPr bwMode="auto">
                <a:xfrm>
                  <a:off x="1730939" y="24221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31" name="Oval 64"/>
                <p:cNvSpPr>
                  <a:spLocks noChangeArrowheads="1"/>
                </p:cNvSpPr>
                <p:nvPr/>
              </p:nvSpPr>
              <p:spPr bwMode="auto">
                <a:xfrm>
                  <a:off x="7341574" y="19981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32" name="Oval 44"/>
                <p:cNvSpPr>
                  <a:spLocks noChangeArrowheads="1"/>
                </p:cNvSpPr>
                <p:nvPr/>
              </p:nvSpPr>
              <p:spPr bwMode="auto">
                <a:xfrm>
                  <a:off x="7589102" y="18285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33" name="Oval 14"/>
                <p:cNvSpPr>
                  <a:spLocks noChangeArrowheads="1"/>
                </p:cNvSpPr>
                <p:nvPr/>
              </p:nvSpPr>
              <p:spPr bwMode="auto">
                <a:xfrm>
                  <a:off x="2060976" y="6413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34" name="Oval 14"/>
                <p:cNvSpPr>
                  <a:spLocks noChangeArrowheads="1"/>
                </p:cNvSpPr>
                <p:nvPr/>
              </p:nvSpPr>
              <p:spPr bwMode="auto">
                <a:xfrm>
                  <a:off x="7671611" y="47117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35" name="Oval 44"/>
                <p:cNvSpPr>
                  <a:spLocks noChangeArrowheads="1"/>
                </p:cNvSpPr>
                <p:nvPr/>
              </p:nvSpPr>
              <p:spPr bwMode="auto">
                <a:xfrm>
                  <a:off x="1730939" y="21677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36" name="Oval 14"/>
                <p:cNvSpPr>
                  <a:spLocks noChangeArrowheads="1"/>
                </p:cNvSpPr>
                <p:nvPr/>
              </p:nvSpPr>
              <p:spPr bwMode="auto">
                <a:xfrm>
                  <a:off x="7176555" y="23373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37" name="Oval 36"/>
                <p:cNvSpPr>
                  <a:spLocks noChangeArrowheads="1"/>
                </p:cNvSpPr>
                <p:nvPr/>
              </p:nvSpPr>
              <p:spPr bwMode="auto">
                <a:xfrm>
                  <a:off x="8744233" y="48813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38" name="Oval 28"/>
                <p:cNvSpPr>
                  <a:spLocks noChangeArrowheads="1"/>
                </p:cNvSpPr>
                <p:nvPr/>
              </p:nvSpPr>
              <p:spPr bwMode="auto">
                <a:xfrm>
                  <a:off x="5608878" y="47117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39" name="Oval 41"/>
                <p:cNvSpPr>
                  <a:spLocks noChangeArrowheads="1"/>
                </p:cNvSpPr>
                <p:nvPr/>
              </p:nvSpPr>
              <p:spPr bwMode="auto">
                <a:xfrm>
                  <a:off x="6351462" y="980590"/>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240" name="Oval 44"/>
                <p:cNvSpPr>
                  <a:spLocks noChangeArrowheads="1"/>
                </p:cNvSpPr>
                <p:nvPr/>
              </p:nvSpPr>
              <p:spPr bwMode="auto">
                <a:xfrm>
                  <a:off x="9569326" y="14045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41" name="Oval 14"/>
                <p:cNvSpPr>
                  <a:spLocks noChangeArrowheads="1"/>
                </p:cNvSpPr>
                <p:nvPr/>
              </p:nvSpPr>
              <p:spPr bwMode="auto">
                <a:xfrm>
                  <a:off x="6598990"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42" name="Oval 14"/>
                <p:cNvSpPr>
                  <a:spLocks noChangeArrowheads="1"/>
                </p:cNvSpPr>
                <p:nvPr/>
              </p:nvSpPr>
              <p:spPr bwMode="auto">
                <a:xfrm>
                  <a:off x="6681499" y="14045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43" name="Oval 30"/>
                <p:cNvSpPr>
                  <a:spLocks noChangeArrowheads="1"/>
                </p:cNvSpPr>
                <p:nvPr/>
              </p:nvSpPr>
              <p:spPr bwMode="auto">
                <a:xfrm>
                  <a:off x="2060976" y="3270184"/>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44" name="Oval 44"/>
                <p:cNvSpPr>
                  <a:spLocks noChangeArrowheads="1"/>
                </p:cNvSpPr>
                <p:nvPr/>
              </p:nvSpPr>
              <p:spPr bwMode="auto">
                <a:xfrm>
                  <a:off x="6681499" y="27613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45" name="Oval 14"/>
                <p:cNvSpPr>
                  <a:spLocks noChangeArrowheads="1"/>
                </p:cNvSpPr>
                <p:nvPr/>
              </p:nvSpPr>
              <p:spPr bwMode="auto">
                <a:xfrm>
                  <a:off x="8826742" y="50509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46" name="Oval 44"/>
                <p:cNvSpPr>
                  <a:spLocks noChangeArrowheads="1"/>
                </p:cNvSpPr>
                <p:nvPr/>
              </p:nvSpPr>
              <p:spPr bwMode="auto">
                <a:xfrm>
                  <a:off x="1483411" y="22525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47" name="Oval 43"/>
                <p:cNvSpPr>
                  <a:spLocks noChangeArrowheads="1"/>
                </p:cNvSpPr>
                <p:nvPr/>
              </p:nvSpPr>
              <p:spPr bwMode="auto">
                <a:xfrm>
                  <a:off x="7176555" y="14045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48" name="Oval 44"/>
                <p:cNvSpPr>
                  <a:spLocks noChangeArrowheads="1"/>
                </p:cNvSpPr>
                <p:nvPr/>
              </p:nvSpPr>
              <p:spPr bwMode="auto">
                <a:xfrm>
                  <a:off x="8001649" y="13197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49" name="Oval 44"/>
                <p:cNvSpPr>
                  <a:spLocks noChangeArrowheads="1"/>
                </p:cNvSpPr>
                <p:nvPr/>
              </p:nvSpPr>
              <p:spPr bwMode="auto">
                <a:xfrm>
                  <a:off x="7011536" y="23373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50" name="Oval 44"/>
                <p:cNvSpPr>
                  <a:spLocks noChangeArrowheads="1"/>
                </p:cNvSpPr>
                <p:nvPr/>
              </p:nvSpPr>
              <p:spPr bwMode="auto">
                <a:xfrm>
                  <a:off x="2473523" y="47179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51" name="Oval 14"/>
                <p:cNvSpPr>
                  <a:spLocks noChangeArrowheads="1"/>
                </p:cNvSpPr>
                <p:nvPr/>
              </p:nvSpPr>
              <p:spPr bwMode="auto">
                <a:xfrm>
                  <a:off x="7671611" y="22525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52" name="Oval 14"/>
                <p:cNvSpPr>
                  <a:spLocks noChangeArrowheads="1"/>
                </p:cNvSpPr>
                <p:nvPr/>
              </p:nvSpPr>
              <p:spPr bwMode="auto">
                <a:xfrm>
                  <a:off x="3216107" y="36093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53" name="Oval 44"/>
                <p:cNvSpPr>
                  <a:spLocks noChangeArrowheads="1"/>
                </p:cNvSpPr>
                <p:nvPr/>
              </p:nvSpPr>
              <p:spPr bwMode="auto">
                <a:xfrm>
                  <a:off x="2556032" y="30219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54" name="Oval 28"/>
                <p:cNvSpPr>
                  <a:spLocks noChangeArrowheads="1"/>
                </p:cNvSpPr>
                <p:nvPr/>
              </p:nvSpPr>
              <p:spPr bwMode="auto">
                <a:xfrm>
                  <a:off x="8909251" y="530537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55" name="Oval 30"/>
                <p:cNvSpPr>
                  <a:spLocks noChangeArrowheads="1"/>
                </p:cNvSpPr>
                <p:nvPr/>
              </p:nvSpPr>
              <p:spPr bwMode="auto">
                <a:xfrm>
                  <a:off x="6929027" y="18285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56" name="Oval 28"/>
                <p:cNvSpPr>
                  <a:spLocks noChangeArrowheads="1"/>
                </p:cNvSpPr>
                <p:nvPr/>
              </p:nvSpPr>
              <p:spPr bwMode="auto">
                <a:xfrm>
                  <a:off x="2391014" y="20829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57" name="Oval 14"/>
                <p:cNvSpPr>
                  <a:spLocks noChangeArrowheads="1"/>
                </p:cNvSpPr>
                <p:nvPr/>
              </p:nvSpPr>
              <p:spPr bwMode="auto">
                <a:xfrm>
                  <a:off x="6433971" y="28461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58" name="Oval 64"/>
                <p:cNvSpPr>
                  <a:spLocks noChangeArrowheads="1"/>
                </p:cNvSpPr>
                <p:nvPr/>
              </p:nvSpPr>
              <p:spPr bwMode="auto">
                <a:xfrm>
                  <a:off x="3216107" y="4118182"/>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59" name="Oval 70"/>
                <p:cNvSpPr>
                  <a:spLocks noChangeArrowheads="1"/>
                </p:cNvSpPr>
                <p:nvPr/>
              </p:nvSpPr>
              <p:spPr bwMode="auto">
                <a:xfrm>
                  <a:off x="8001649" y="19133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260" name="Oval 14"/>
                <p:cNvSpPr>
                  <a:spLocks noChangeArrowheads="1"/>
                </p:cNvSpPr>
                <p:nvPr/>
              </p:nvSpPr>
              <p:spPr bwMode="auto">
                <a:xfrm>
                  <a:off x="4618766" y="23373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61" name="Oval 14"/>
                <p:cNvSpPr>
                  <a:spLocks noChangeArrowheads="1"/>
                </p:cNvSpPr>
                <p:nvPr/>
              </p:nvSpPr>
              <p:spPr bwMode="auto">
                <a:xfrm>
                  <a:off x="2143486" y="21677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62" name="Oval 28"/>
                <p:cNvSpPr>
                  <a:spLocks noChangeArrowheads="1"/>
                </p:cNvSpPr>
                <p:nvPr/>
              </p:nvSpPr>
              <p:spPr bwMode="auto">
                <a:xfrm>
                  <a:off x="5031312" y="38637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63" name="Oval 39"/>
                <p:cNvSpPr>
                  <a:spLocks noChangeArrowheads="1"/>
                </p:cNvSpPr>
                <p:nvPr/>
              </p:nvSpPr>
              <p:spPr bwMode="auto">
                <a:xfrm>
                  <a:off x="7259064" y="17437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264" name="Oval 36"/>
                <p:cNvSpPr>
                  <a:spLocks noChangeArrowheads="1"/>
                </p:cNvSpPr>
                <p:nvPr/>
              </p:nvSpPr>
              <p:spPr bwMode="auto">
                <a:xfrm>
                  <a:off x="10146891" y="14045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65" name="Oval 44"/>
                <p:cNvSpPr>
                  <a:spLocks noChangeArrowheads="1"/>
                </p:cNvSpPr>
                <p:nvPr/>
              </p:nvSpPr>
              <p:spPr bwMode="auto">
                <a:xfrm>
                  <a:off x="2473523" y="-3700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66" name="Oval 39"/>
                <p:cNvSpPr>
                  <a:spLocks noChangeArrowheads="1"/>
                </p:cNvSpPr>
                <p:nvPr/>
              </p:nvSpPr>
              <p:spPr bwMode="auto">
                <a:xfrm>
                  <a:off x="6681499" y="15741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267" name="Oval 14"/>
                <p:cNvSpPr>
                  <a:spLocks noChangeArrowheads="1"/>
                </p:cNvSpPr>
                <p:nvPr/>
              </p:nvSpPr>
              <p:spPr bwMode="auto">
                <a:xfrm>
                  <a:off x="7176555" y="12349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68" name="Oval 14"/>
                <p:cNvSpPr>
                  <a:spLocks noChangeArrowheads="1"/>
                </p:cNvSpPr>
                <p:nvPr/>
              </p:nvSpPr>
              <p:spPr bwMode="auto">
                <a:xfrm>
                  <a:off x="6516480" y="14045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69" name="Oval 64"/>
                <p:cNvSpPr>
                  <a:spLocks noChangeArrowheads="1"/>
                </p:cNvSpPr>
                <p:nvPr/>
              </p:nvSpPr>
              <p:spPr bwMode="auto">
                <a:xfrm>
                  <a:off x="9156779" y="38637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70" name="Oval 14"/>
                <p:cNvSpPr>
                  <a:spLocks noChangeArrowheads="1"/>
                </p:cNvSpPr>
                <p:nvPr/>
              </p:nvSpPr>
              <p:spPr bwMode="auto">
                <a:xfrm>
                  <a:off x="7011536"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71" name="Oval 14"/>
                <p:cNvSpPr>
                  <a:spLocks noChangeArrowheads="1"/>
                </p:cNvSpPr>
                <p:nvPr/>
              </p:nvSpPr>
              <p:spPr bwMode="auto">
                <a:xfrm>
                  <a:off x="6598990" y="12349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72" name="Oval 14"/>
                <p:cNvSpPr>
                  <a:spLocks noChangeArrowheads="1"/>
                </p:cNvSpPr>
                <p:nvPr/>
              </p:nvSpPr>
              <p:spPr bwMode="auto">
                <a:xfrm>
                  <a:off x="6598990" y="13197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73" name="Oval 30"/>
                <p:cNvSpPr>
                  <a:spLocks noChangeArrowheads="1"/>
                </p:cNvSpPr>
                <p:nvPr/>
              </p:nvSpPr>
              <p:spPr bwMode="auto">
                <a:xfrm>
                  <a:off x="7341574" y="27613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74" name="Oval 36"/>
                <p:cNvSpPr>
                  <a:spLocks noChangeArrowheads="1"/>
                </p:cNvSpPr>
                <p:nvPr/>
              </p:nvSpPr>
              <p:spPr bwMode="auto">
                <a:xfrm>
                  <a:off x="8909251" y="51357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75" name="Oval 44"/>
                <p:cNvSpPr>
                  <a:spLocks noChangeArrowheads="1"/>
                </p:cNvSpPr>
                <p:nvPr/>
              </p:nvSpPr>
              <p:spPr bwMode="auto">
                <a:xfrm>
                  <a:off x="2886070" y="641391"/>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76" name="Oval 30"/>
                <p:cNvSpPr>
                  <a:spLocks noChangeArrowheads="1"/>
                </p:cNvSpPr>
                <p:nvPr/>
              </p:nvSpPr>
              <p:spPr bwMode="auto">
                <a:xfrm>
                  <a:off x="8249177" y="225258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77" name="Oval 14"/>
                <p:cNvSpPr>
                  <a:spLocks noChangeArrowheads="1"/>
                </p:cNvSpPr>
                <p:nvPr/>
              </p:nvSpPr>
              <p:spPr bwMode="auto">
                <a:xfrm>
                  <a:off x="7506593" y="15741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78" name="Oval 70"/>
                <p:cNvSpPr>
                  <a:spLocks noChangeArrowheads="1"/>
                </p:cNvSpPr>
                <p:nvPr/>
              </p:nvSpPr>
              <p:spPr bwMode="auto">
                <a:xfrm>
                  <a:off x="7589102" y="2082987"/>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279" name="Oval 14"/>
                <p:cNvSpPr>
                  <a:spLocks noChangeArrowheads="1"/>
                </p:cNvSpPr>
                <p:nvPr/>
              </p:nvSpPr>
              <p:spPr bwMode="auto">
                <a:xfrm>
                  <a:off x="1978467" y="33549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80" name="Oval 36"/>
                <p:cNvSpPr>
                  <a:spLocks noChangeArrowheads="1"/>
                </p:cNvSpPr>
                <p:nvPr/>
              </p:nvSpPr>
              <p:spPr bwMode="auto">
                <a:xfrm>
                  <a:off x="8414195"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81" name="Oval 44"/>
                <p:cNvSpPr>
                  <a:spLocks noChangeArrowheads="1"/>
                </p:cNvSpPr>
                <p:nvPr/>
              </p:nvSpPr>
              <p:spPr bwMode="auto">
                <a:xfrm>
                  <a:off x="8001649" y="22525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82" name="Oval 44"/>
                <p:cNvSpPr>
                  <a:spLocks noChangeArrowheads="1"/>
                </p:cNvSpPr>
                <p:nvPr/>
              </p:nvSpPr>
              <p:spPr bwMode="auto">
                <a:xfrm>
                  <a:off x="7506593" y="18285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83" name="Oval 30"/>
                <p:cNvSpPr>
                  <a:spLocks noChangeArrowheads="1"/>
                </p:cNvSpPr>
                <p:nvPr/>
              </p:nvSpPr>
              <p:spPr bwMode="auto">
                <a:xfrm>
                  <a:off x="8496705" y="225258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84" name="Oval 30"/>
                <p:cNvSpPr>
                  <a:spLocks noChangeArrowheads="1"/>
                </p:cNvSpPr>
                <p:nvPr/>
              </p:nvSpPr>
              <p:spPr bwMode="auto">
                <a:xfrm>
                  <a:off x="7424083" y="3354984"/>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85" name="Oval 14"/>
                <p:cNvSpPr>
                  <a:spLocks noChangeArrowheads="1"/>
                </p:cNvSpPr>
                <p:nvPr/>
              </p:nvSpPr>
              <p:spPr bwMode="auto">
                <a:xfrm>
                  <a:off x="2638542" y="-3700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86" name="Oval 28"/>
                <p:cNvSpPr>
                  <a:spLocks noChangeArrowheads="1"/>
                </p:cNvSpPr>
                <p:nvPr/>
              </p:nvSpPr>
              <p:spPr bwMode="auto">
                <a:xfrm>
                  <a:off x="5691387" y="26765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87" name="Oval 14"/>
                <p:cNvSpPr>
                  <a:spLocks noChangeArrowheads="1"/>
                </p:cNvSpPr>
                <p:nvPr/>
              </p:nvSpPr>
              <p:spPr bwMode="auto">
                <a:xfrm>
                  <a:off x="5938915" y="20829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88" name="Oval 30"/>
                <p:cNvSpPr>
                  <a:spLocks noChangeArrowheads="1"/>
                </p:cNvSpPr>
                <p:nvPr/>
              </p:nvSpPr>
              <p:spPr bwMode="auto">
                <a:xfrm>
                  <a:off x="3381126" y="3439784"/>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89" name="Oval 14"/>
                <p:cNvSpPr>
                  <a:spLocks noChangeArrowheads="1"/>
                </p:cNvSpPr>
                <p:nvPr/>
              </p:nvSpPr>
              <p:spPr bwMode="auto">
                <a:xfrm>
                  <a:off x="2225995" y="36093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90" name="Oval 36"/>
                <p:cNvSpPr>
                  <a:spLocks noChangeArrowheads="1"/>
                </p:cNvSpPr>
                <p:nvPr/>
              </p:nvSpPr>
              <p:spPr bwMode="auto">
                <a:xfrm>
                  <a:off x="9404307" y="21677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91" name="Oval 14"/>
                <p:cNvSpPr>
                  <a:spLocks noChangeArrowheads="1"/>
                </p:cNvSpPr>
                <p:nvPr/>
              </p:nvSpPr>
              <p:spPr bwMode="auto">
                <a:xfrm>
                  <a:off x="8991761" y="539017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92" name="Oval 64"/>
                <p:cNvSpPr>
                  <a:spLocks noChangeArrowheads="1"/>
                </p:cNvSpPr>
                <p:nvPr/>
              </p:nvSpPr>
              <p:spPr bwMode="auto">
                <a:xfrm>
                  <a:off x="3298616" y="38637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93" name="Oval 28"/>
                <p:cNvSpPr>
                  <a:spLocks noChangeArrowheads="1"/>
                </p:cNvSpPr>
                <p:nvPr/>
              </p:nvSpPr>
              <p:spPr bwMode="auto">
                <a:xfrm>
                  <a:off x="2143486" y="32701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94" name="Oval 36"/>
                <p:cNvSpPr>
                  <a:spLocks noChangeArrowheads="1"/>
                </p:cNvSpPr>
                <p:nvPr/>
              </p:nvSpPr>
              <p:spPr bwMode="auto">
                <a:xfrm>
                  <a:off x="8249177" y="17437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95" name="Oval 14"/>
                <p:cNvSpPr>
                  <a:spLocks noChangeArrowheads="1"/>
                </p:cNvSpPr>
                <p:nvPr/>
              </p:nvSpPr>
              <p:spPr bwMode="auto">
                <a:xfrm>
                  <a:off x="6516480" y="28461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296" name="Oval 64"/>
                <p:cNvSpPr>
                  <a:spLocks noChangeArrowheads="1"/>
                </p:cNvSpPr>
                <p:nvPr/>
              </p:nvSpPr>
              <p:spPr bwMode="auto">
                <a:xfrm>
                  <a:off x="7011536" y="18285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297" name="Oval 30"/>
                <p:cNvSpPr>
                  <a:spLocks noChangeArrowheads="1"/>
                </p:cNvSpPr>
                <p:nvPr/>
              </p:nvSpPr>
              <p:spPr bwMode="auto">
                <a:xfrm>
                  <a:off x="3463635" y="17437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298" name="Oval 28"/>
                <p:cNvSpPr>
                  <a:spLocks noChangeArrowheads="1"/>
                </p:cNvSpPr>
                <p:nvPr/>
              </p:nvSpPr>
              <p:spPr bwMode="auto">
                <a:xfrm>
                  <a:off x="3628654" y="37789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299" name="Oval 44"/>
                <p:cNvSpPr>
                  <a:spLocks noChangeArrowheads="1"/>
                </p:cNvSpPr>
                <p:nvPr/>
              </p:nvSpPr>
              <p:spPr bwMode="auto">
                <a:xfrm>
                  <a:off x="4948803" y="20829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00" name="Oval 28"/>
                <p:cNvSpPr>
                  <a:spLocks noChangeArrowheads="1"/>
                </p:cNvSpPr>
                <p:nvPr/>
              </p:nvSpPr>
              <p:spPr bwMode="auto">
                <a:xfrm>
                  <a:off x="6846518" y="36941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01" name="Oval 14"/>
                <p:cNvSpPr>
                  <a:spLocks noChangeArrowheads="1"/>
                </p:cNvSpPr>
                <p:nvPr/>
              </p:nvSpPr>
              <p:spPr bwMode="auto">
                <a:xfrm>
                  <a:off x="3463635" y="7261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02" name="Oval 44"/>
                <p:cNvSpPr>
                  <a:spLocks noChangeArrowheads="1"/>
                </p:cNvSpPr>
                <p:nvPr/>
              </p:nvSpPr>
              <p:spPr bwMode="auto">
                <a:xfrm>
                  <a:off x="4618766" y="25069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03" name="Oval 30"/>
                <p:cNvSpPr>
                  <a:spLocks noChangeArrowheads="1"/>
                </p:cNvSpPr>
                <p:nvPr/>
              </p:nvSpPr>
              <p:spPr bwMode="auto">
                <a:xfrm>
                  <a:off x="8331686" y="25069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04" name="Oval 36"/>
                <p:cNvSpPr>
                  <a:spLocks noChangeArrowheads="1"/>
                </p:cNvSpPr>
                <p:nvPr/>
              </p:nvSpPr>
              <p:spPr bwMode="auto">
                <a:xfrm>
                  <a:off x="8249177" y="24221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05" name="Oval 44"/>
                <p:cNvSpPr>
                  <a:spLocks noChangeArrowheads="1"/>
                </p:cNvSpPr>
                <p:nvPr/>
              </p:nvSpPr>
              <p:spPr bwMode="auto">
                <a:xfrm>
                  <a:off x="6021424" y="26765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06" name="Oval 36"/>
                <p:cNvSpPr>
                  <a:spLocks noChangeArrowheads="1"/>
                </p:cNvSpPr>
                <p:nvPr/>
              </p:nvSpPr>
              <p:spPr bwMode="auto">
                <a:xfrm>
                  <a:off x="8331686" y="33549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07" name="Oval 70"/>
                <p:cNvSpPr>
                  <a:spLocks noChangeArrowheads="1"/>
                </p:cNvSpPr>
                <p:nvPr/>
              </p:nvSpPr>
              <p:spPr bwMode="auto">
                <a:xfrm>
                  <a:off x="8331686" y="3778983"/>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308" name="Oval 14"/>
                <p:cNvSpPr>
                  <a:spLocks noChangeArrowheads="1"/>
                </p:cNvSpPr>
                <p:nvPr/>
              </p:nvSpPr>
              <p:spPr bwMode="auto">
                <a:xfrm>
                  <a:off x="6516480" y="8109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09" name="Oval 64"/>
                <p:cNvSpPr>
                  <a:spLocks noChangeArrowheads="1"/>
                </p:cNvSpPr>
                <p:nvPr/>
              </p:nvSpPr>
              <p:spPr bwMode="auto">
                <a:xfrm>
                  <a:off x="1813448" y="2167787"/>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10" name="Oval 14"/>
                <p:cNvSpPr>
                  <a:spLocks noChangeArrowheads="1"/>
                </p:cNvSpPr>
                <p:nvPr/>
              </p:nvSpPr>
              <p:spPr bwMode="auto">
                <a:xfrm>
                  <a:off x="8744233" y="36093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11" name="Oval 64"/>
                <p:cNvSpPr>
                  <a:spLocks noChangeArrowheads="1"/>
                </p:cNvSpPr>
                <p:nvPr/>
              </p:nvSpPr>
              <p:spPr bwMode="auto">
                <a:xfrm>
                  <a:off x="6433971" y="13197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12" name="Oval 44"/>
                <p:cNvSpPr>
                  <a:spLocks noChangeArrowheads="1"/>
                </p:cNvSpPr>
                <p:nvPr/>
              </p:nvSpPr>
              <p:spPr bwMode="auto">
                <a:xfrm>
                  <a:off x="5691387" y="19981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13" name="Oval 14"/>
                <p:cNvSpPr>
                  <a:spLocks noChangeArrowheads="1"/>
                </p:cNvSpPr>
                <p:nvPr/>
              </p:nvSpPr>
              <p:spPr bwMode="auto">
                <a:xfrm>
                  <a:off x="9074270" y="547497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14" name="Oval 36"/>
                <p:cNvSpPr>
                  <a:spLocks noChangeArrowheads="1"/>
                </p:cNvSpPr>
                <p:nvPr/>
              </p:nvSpPr>
              <p:spPr bwMode="auto">
                <a:xfrm>
                  <a:off x="9321798" y="11501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15" name="Oval 30"/>
                <p:cNvSpPr>
                  <a:spLocks noChangeArrowheads="1"/>
                </p:cNvSpPr>
                <p:nvPr/>
              </p:nvSpPr>
              <p:spPr bwMode="auto">
                <a:xfrm>
                  <a:off x="6186443" y="2252587"/>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16" name="Oval 14"/>
                <p:cNvSpPr>
                  <a:spLocks noChangeArrowheads="1"/>
                </p:cNvSpPr>
                <p:nvPr/>
              </p:nvSpPr>
              <p:spPr bwMode="auto">
                <a:xfrm>
                  <a:off x="8909251" y="46269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17" name="Oval 14"/>
                <p:cNvSpPr>
                  <a:spLocks noChangeArrowheads="1"/>
                </p:cNvSpPr>
                <p:nvPr/>
              </p:nvSpPr>
              <p:spPr bwMode="auto">
                <a:xfrm>
                  <a:off x="7011536" y="17437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18" name="Oval 14"/>
                <p:cNvSpPr>
                  <a:spLocks noChangeArrowheads="1"/>
                </p:cNvSpPr>
                <p:nvPr/>
              </p:nvSpPr>
              <p:spPr bwMode="auto">
                <a:xfrm>
                  <a:off x="1895958" y="22525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19" name="Oval 44"/>
                <p:cNvSpPr>
                  <a:spLocks noChangeArrowheads="1"/>
                </p:cNvSpPr>
                <p:nvPr/>
              </p:nvSpPr>
              <p:spPr bwMode="auto">
                <a:xfrm>
                  <a:off x="5773896" y="10653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20" name="Oval 36"/>
                <p:cNvSpPr>
                  <a:spLocks noChangeArrowheads="1"/>
                </p:cNvSpPr>
                <p:nvPr/>
              </p:nvSpPr>
              <p:spPr bwMode="auto">
                <a:xfrm>
                  <a:off x="8661723" y="20829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21" name="Oval 44"/>
                <p:cNvSpPr>
                  <a:spLocks noChangeArrowheads="1"/>
                </p:cNvSpPr>
                <p:nvPr/>
              </p:nvSpPr>
              <p:spPr bwMode="auto">
                <a:xfrm>
                  <a:off x="8001649" y="15741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22" name="Oval 41"/>
                <p:cNvSpPr>
                  <a:spLocks noChangeArrowheads="1"/>
                </p:cNvSpPr>
                <p:nvPr/>
              </p:nvSpPr>
              <p:spPr bwMode="auto">
                <a:xfrm>
                  <a:off x="7341574" y="18285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323" name="Oval 14"/>
                <p:cNvSpPr>
                  <a:spLocks noChangeArrowheads="1"/>
                </p:cNvSpPr>
                <p:nvPr/>
              </p:nvSpPr>
              <p:spPr bwMode="auto">
                <a:xfrm>
                  <a:off x="2308504" y="37789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24" name="Oval 14"/>
                <p:cNvSpPr>
                  <a:spLocks noChangeArrowheads="1"/>
                </p:cNvSpPr>
                <p:nvPr/>
              </p:nvSpPr>
              <p:spPr bwMode="auto">
                <a:xfrm>
                  <a:off x="6433971"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25" name="Oval 14"/>
                <p:cNvSpPr>
                  <a:spLocks noChangeArrowheads="1"/>
                </p:cNvSpPr>
                <p:nvPr/>
              </p:nvSpPr>
              <p:spPr bwMode="auto">
                <a:xfrm>
                  <a:off x="1730939" y="31005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26" name="Oval 14"/>
                <p:cNvSpPr>
                  <a:spLocks noChangeArrowheads="1"/>
                </p:cNvSpPr>
                <p:nvPr/>
              </p:nvSpPr>
              <p:spPr bwMode="auto">
                <a:xfrm>
                  <a:off x="4371238" y="454218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27" name="Oval 44"/>
                <p:cNvSpPr>
                  <a:spLocks noChangeArrowheads="1"/>
                </p:cNvSpPr>
                <p:nvPr/>
              </p:nvSpPr>
              <p:spPr bwMode="auto">
                <a:xfrm>
                  <a:off x="5608878" y="16589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28" name="Oval 44"/>
                <p:cNvSpPr>
                  <a:spLocks noChangeArrowheads="1"/>
                </p:cNvSpPr>
                <p:nvPr/>
              </p:nvSpPr>
              <p:spPr bwMode="auto">
                <a:xfrm>
                  <a:off x="6103934" y="22525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29" name="Oval 44"/>
                <p:cNvSpPr>
                  <a:spLocks noChangeArrowheads="1"/>
                </p:cNvSpPr>
                <p:nvPr/>
              </p:nvSpPr>
              <p:spPr bwMode="auto">
                <a:xfrm>
                  <a:off x="10064382" y="18285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30" name="Oval 28"/>
                <p:cNvSpPr>
                  <a:spLocks noChangeArrowheads="1"/>
                </p:cNvSpPr>
                <p:nvPr/>
              </p:nvSpPr>
              <p:spPr bwMode="auto">
                <a:xfrm>
                  <a:off x="8991761" y="49661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31" name="Oval 64"/>
                <p:cNvSpPr>
                  <a:spLocks noChangeArrowheads="1"/>
                </p:cNvSpPr>
                <p:nvPr/>
              </p:nvSpPr>
              <p:spPr bwMode="auto">
                <a:xfrm>
                  <a:off x="8001649" y="16589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32" name="Oval 30"/>
                <p:cNvSpPr>
                  <a:spLocks noChangeArrowheads="1"/>
                </p:cNvSpPr>
                <p:nvPr/>
              </p:nvSpPr>
              <p:spPr bwMode="auto">
                <a:xfrm>
                  <a:off x="5691387" y="4033382"/>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33" name="Oval 14"/>
                <p:cNvSpPr>
                  <a:spLocks noChangeArrowheads="1"/>
                </p:cNvSpPr>
                <p:nvPr/>
              </p:nvSpPr>
              <p:spPr bwMode="auto">
                <a:xfrm>
                  <a:off x="8166667" y="15741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34" name="Oval 30"/>
                <p:cNvSpPr>
                  <a:spLocks noChangeArrowheads="1"/>
                </p:cNvSpPr>
                <p:nvPr/>
              </p:nvSpPr>
              <p:spPr bwMode="auto">
                <a:xfrm>
                  <a:off x="8744233" y="2846185"/>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35" name="Oval 44"/>
                <p:cNvSpPr>
                  <a:spLocks noChangeArrowheads="1"/>
                </p:cNvSpPr>
                <p:nvPr/>
              </p:nvSpPr>
              <p:spPr bwMode="auto">
                <a:xfrm>
                  <a:off x="5031312" y="17437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36" name="Oval 14"/>
                <p:cNvSpPr>
                  <a:spLocks noChangeArrowheads="1"/>
                </p:cNvSpPr>
                <p:nvPr/>
              </p:nvSpPr>
              <p:spPr bwMode="auto">
                <a:xfrm>
                  <a:off x="2803560" y="-3700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37" name="Oval 44"/>
                <p:cNvSpPr>
                  <a:spLocks noChangeArrowheads="1"/>
                </p:cNvSpPr>
                <p:nvPr/>
              </p:nvSpPr>
              <p:spPr bwMode="auto">
                <a:xfrm>
                  <a:off x="3133598" y="4779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38" name="Oval 30"/>
                <p:cNvSpPr>
                  <a:spLocks noChangeArrowheads="1"/>
                </p:cNvSpPr>
                <p:nvPr/>
              </p:nvSpPr>
              <p:spPr bwMode="auto">
                <a:xfrm>
                  <a:off x="8166667" y="24221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39" name="Oval 36"/>
                <p:cNvSpPr>
                  <a:spLocks noChangeArrowheads="1"/>
                </p:cNvSpPr>
                <p:nvPr/>
              </p:nvSpPr>
              <p:spPr bwMode="auto">
                <a:xfrm>
                  <a:off x="8826742" y="39485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40" name="Oval 14"/>
                <p:cNvSpPr>
                  <a:spLocks noChangeArrowheads="1"/>
                </p:cNvSpPr>
                <p:nvPr/>
              </p:nvSpPr>
              <p:spPr bwMode="auto">
                <a:xfrm>
                  <a:off x="6846518" y="12349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41" name="Oval 28"/>
                <p:cNvSpPr>
                  <a:spLocks noChangeArrowheads="1"/>
                </p:cNvSpPr>
                <p:nvPr/>
              </p:nvSpPr>
              <p:spPr bwMode="auto">
                <a:xfrm>
                  <a:off x="8991761" y="48813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42" name="Oval 23"/>
                <p:cNvSpPr>
                  <a:spLocks noChangeArrowheads="1"/>
                </p:cNvSpPr>
                <p:nvPr/>
              </p:nvSpPr>
              <p:spPr bwMode="auto">
                <a:xfrm>
                  <a:off x="4288728" y="4457381"/>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43" name="Oval 14"/>
                <p:cNvSpPr>
                  <a:spLocks noChangeArrowheads="1"/>
                </p:cNvSpPr>
                <p:nvPr/>
              </p:nvSpPr>
              <p:spPr bwMode="auto">
                <a:xfrm>
                  <a:off x="5938915" y="24221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44" name="Oval 48"/>
                <p:cNvSpPr>
                  <a:spLocks noChangeArrowheads="1"/>
                </p:cNvSpPr>
                <p:nvPr/>
              </p:nvSpPr>
              <p:spPr bwMode="auto">
                <a:xfrm>
                  <a:off x="8909251" y="47117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45" name="Oval 44"/>
                <p:cNvSpPr>
                  <a:spLocks noChangeArrowheads="1"/>
                </p:cNvSpPr>
                <p:nvPr/>
              </p:nvSpPr>
              <p:spPr bwMode="auto">
                <a:xfrm>
                  <a:off x="9899363" y="10653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46" name="Oval 64"/>
                <p:cNvSpPr>
                  <a:spLocks noChangeArrowheads="1"/>
                </p:cNvSpPr>
                <p:nvPr/>
              </p:nvSpPr>
              <p:spPr bwMode="auto">
                <a:xfrm>
                  <a:off x="3216107" y="37789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47" name="Oval 30"/>
                <p:cNvSpPr>
                  <a:spLocks noChangeArrowheads="1"/>
                </p:cNvSpPr>
                <p:nvPr/>
              </p:nvSpPr>
              <p:spPr bwMode="auto">
                <a:xfrm>
                  <a:off x="5938915" y="3609383"/>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48" name="Oval 23"/>
                <p:cNvSpPr>
                  <a:spLocks noChangeArrowheads="1"/>
                </p:cNvSpPr>
                <p:nvPr/>
              </p:nvSpPr>
              <p:spPr bwMode="auto">
                <a:xfrm>
                  <a:off x="4371238" y="4457381"/>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49" name="Oval 28"/>
                <p:cNvSpPr>
                  <a:spLocks noChangeArrowheads="1"/>
                </p:cNvSpPr>
                <p:nvPr/>
              </p:nvSpPr>
              <p:spPr bwMode="auto">
                <a:xfrm>
                  <a:off x="5031312" y="4372581"/>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50" name="Oval 36"/>
                <p:cNvSpPr>
                  <a:spLocks noChangeArrowheads="1"/>
                </p:cNvSpPr>
                <p:nvPr/>
              </p:nvSpPr>
              <p:spPr bwMode="auto">
                <a:xfrm>
                  <a:off x="9239289" y="51357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51" name="Oval 14"/>
                <p:cNvSpPr>
                  <a:spLocks noChangeArrowheads="1"/>
                </p:cNvSpPr>
                <p:nvPr/>
              </p:nvSpPr>
              <p:spPr bwMode="auto">
                <a:xfrm>
                  <a:off x="8084158" y="17437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52" name="Oval 30"/>
                <p:cNvSpPr>
                  <a:spLocks noChangeArrowheads="1"/>
                </p:cNvSpPr>
                <p:nvPr/>
              </p:nvSpPr>
              <p:spPr bwMode="auto">
                <a:xfrm>
                  <a:off x="8744233" y="3354984"/>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53" name="Oval 14"/>
                <p:cNvSpPr>
                  <a:spLocks noChangeArrowheads="1"/>
                </p:cNvSpPr>
                <p:nvPr/>
              </p:nvSpPr>
              <p:spPr bwMode="auto">
                <a:xfrm>
                  <a:off x="3381126" y="36941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54" name="Oval 64"/>
                <p:cNvSpPr>
                  <a:spLocks noChangeArrowheads="1"/>
                </p:cNvSpPr>
                <p:nvPr/>
              </p:nvSpPr>
              <p:spPr bwMode="auto">
                <a:xfrm>
                  <a:off x="7589102" y="16589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55" name="Oval 14"/>
                <p:cNvSpPr>
                  <a:spLocks noChangeArrowheads="1"/>
                </p:cNvSpPr>
                <p:nvPr/>
              </p:nvSpPr>
              <p:spPr bwMode="auto">
                <a:xfrm>
                  <a:off x="3628654" y="8957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56" name="Oval 28"/>
                <p:cNvSpPr>
                  <a:spLocks noChangeArrowheads="1"/>
                </p:cNvSpPr>
                <p:nvPr/>
              </p:nvSpPr>
              <p:spPr bwMode="auto">
                <a:xfrm>
                  <a:off x="6351462" y="48813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57" name="Oval 64"/>
                <p:cNvSpPr>
                  <a:spLocks noChangeArrowheads="1"/>
                </p:cNvSpPr>
                <p:nvPr/>
              </p:nvSpPr>
              <p:spPr bwMode="auto">
                <a:xfrm>
                  <a:off x="9239289" y="2506986"/>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58" name="Oval 14"/>
                <p:cNvSpPr>
                  <a:spLocks noChangeArrowheads="1"/>
                </p:cNvSpPr>
                <p:nvPr/>
              </p:nvSpPr>
              <p:spPr bwMode="auto">
                <a:xfrm>
                  <a:off x="7094046" y="11501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59" name="Oval 28"/>
                <p:cNvSpPr>
                  <a:spLocks noChangeArrowheads="1"/>
                </p:cNvSpPr>
                <p:nvPr/>
              </p:nvSpPr>
              <p:spPr bwMode="auto">
                <a:xfrm>
                  <a:off x="6103934" y="26765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60" name="Oval 14"/>
                <p:cNvSpPr>
                  <a:spLocks noChangeArrowheads="1"/>
                </p:cNvSpPr>
                <p:nvPr/>
              </p:nvSpPr>
              <p:spPr bwMode="auto">
                <a:xfrm>
                  <a:off x="8249177" y="18285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61" name="Oval 28"/>
                <p:cNvSpPr>
                  <a:spLocks noChangeArrowheads="1"/>
                </p:cNvSpPr>
                <p:nvPr/>
              </p:nvSpPr>
              <p:spPr bwMode="auto">
                <a:xfrm>
                  <a:off x="8909251" y="33549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62" name="Oval 44"/>
                <p:cNvSpPr>
                  <a:spLocks noChangeArrowheads="1"/>
                </p:cNvSpPr>
                <p:nvPr/>
              </p:nvSpPr>
              <p:spPr bwMode="auto">
                <a:xfrm>
                  <a:off x="4618766" y="17437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63" name="Oval 30"/>
                <p:cNvSpPr>
                  <a:spLocks noChangeArrowheads="1"/>
                </p:cNvSpPr>
                <p:nvPr/>
              </p:nvSpPr>
              <p:spPr bwMode="auto">
                <a:xfrm>
                  <a:off x="1978467" y="1489389"/>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64" name="Oval 36"/>
                <p:cNvSpPr>
                  <a:spLocks noChangeArrowheads="1"/>
                </p:cNvSpPr>
                <p:nvPr/>
              </p:nvSpPr>
              <p:spPr bwMode="auto">
                <a:xfrm>
                  <a:off x="9651835" y="14045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65" name="Oval 14"/>
                <p:cNvSpPr>
                  <a:spLocks noChangeArrowheads="1"/>
                </p:cNvSpPr>
                <p:nvPr/>
              </p:nvSpPr>
              <p:spPr bwMode="auto">
                <a:xfrm>
                  <a:off x="5608878" y="42029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66" name="Oval 36"/>
                <p:cNvSpPr>
                  <a:spLocks noChangeArrowheads="1"/>
                </p:cNvSpPr>
                <p:nvPr/>
              </p:nvSpPr>
              <p:spPr bwMode="auto">
                <a:xfrm>
                  <a:off x="9321798" y="15741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67" name="Oval 14"/>
                <p:cNvSpPr>
                  <a:spLocks noChangeArrowheads="1"/>
                </p:cNvSpPr>
                <p:nvPr/>
              </p:nvSpPr>
              <p:spPr bwMode="auto">
                <a:xfrm>
                  <a:off x="5856406" y="41181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68" name="Oval 30"/>
                <p:cNvSpPr>
                  <a:spLocks noChangeArrowheads="1"/>
                </p:cNvSpPr>
                <p:nvPr/>
              </p:nvSpPr>
              <p:spPr bwMode="auto">
                <a:xfrm>
                  <a:off x="9156779" y="547497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69" name="Oval 36"/>
                <p:cNvSpPr>
                  <a:spLocks noChangeArrowheads="1"/>
                </p:cNvSpPr>
                <p:nvPr/>
              </p:nvSpPr>
              <p:spPr bwMode="auto">
                <a:xfrm>
                  <a:off x="8414195" y="23373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70" name="Oval 30"/>
                <p:cNvSpPr>
                  <a:spLocks noChangeArrowheads="1"/>
                </p:cNvSpPr>
                <p:nvPr/>
              </p:nvSpPr>
              <p:spPr bwMode="auto">
                <a:xfrm>
                  <a:off x="9404307" y="547497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71" name="Oval 44"/>
                <p:cNvSpPr>
                  <a:spLocks noChangeArrowheads="1"/>
                </p:cNvSpPr>
                <p:nvPr/>
              </p:nvSpPr>
              <p:spPr bwMode="auto">
                <a:xfrm>
                  <a:off x="4041200" y="13259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72" name="Oval 64"/>
                <p:cNvSpPr>
                  <a:spLocks noChangeArrowheads="1"/>
                </p:cNvSpPr>
                <p:nvPr/>
              </p:nvSpPr>
              <p:spPr bwMode="auto">
                <a:xfrm>
                  <a:off x="4453747" y="2422186"/>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73" name="Oval 14"/>
                <p:cNvSpPr>
                  <a:spLocks noChangeArrowheads="1"/>
                </p:cNvSpPr>
                <p:nvPr/>
              </p:nvSpPr>
              <p:spPr bwMode="auto">
                <a:xfrm>
                  <a:off x="6186443" y="428778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74" name="Oval 64"/>
                <p:cNvSpPr>
                  <a:spLocks noChangeArrowheads="1"/>
                </p:cNvSpPr>
                <p:nvPr/>
              </p:nvSpPr>
              <p:spPr bwMode="auto">
                <a:xfrm>
                  <a:off x="8414195" y="3948582"/>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75" name="Oval 14"/>
                <p:cNvSpPr>
                  <a:spLocks noChangeArrowheads="1"/>
                </p:cNvSpPr>
                <p:nvPr/>
              </p:nvSpPr>
              <p:spPr bwMode="auto">
                <a:xfrm>
                  <a:off x="6186443" y="47117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76" name="Oval 14"/>
                <p:cNvSpPr>
                  <a:spLocks noChangeArrowheads="1"/>
                </p:cNvSpPr>
                <p:nvPr/>
              </p:nvSpPr>
              <p:spPr bwMode="auto">
                <a:xfrm>
                  <a:off x="4618766" y="14893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77" name="Oval 14"/>
                <p:cNvSpPr>
                  <a:spLocks noChangeArrowheads="1"/>
                </p:cNvSpPr>
                <p:nvPr/>
              </p:nvSpPr>
              <p:spPr bwMode="auto">
                <a:xfrm>
                  <a:off x="9074270" y="50509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78" name="Oval 28"/>
                <p:cNvSpPr>
                  <a:spLocks noChangeArrowheads="1"/>
                </p:cNvSpPr>
                <p:nvPr/>
              </p:nvSpPr>
              <p:spPr bwMode="auto">
                <a:xfrm>
                  <a:off x="7589102" y="403338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79" name="Oval 28"/>
                <p:cNvSpPr>
                  <a:spLocks noChangeArrowheads="1"/>
                </p:cNvSpPr>
                <p:nvPr/>
              </p:nvSpPr>
              <p:spPr bwMode="auto">
                <a:xfrm>
                  <a:off x="6681499" y="36093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80" name="Oval 14"/>
                <p:cNvSpPr>
                  <a:spLocks noChangeArrowheads="1"/>
                </p:cNvSpPr>
                <p:nvPr/>
              </p:nvSpPr>
              <p:spPr bwMode="auto">
                <a:xfrm>
                  <a:off x="7094046" y="28461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81" name="Oval 14"/>
                <p:cNvSpPr>
                  <a:spLocks noChangeArrowheads="1"/>
                </p:cNvSpPr>
                <p:nvPr/>
              </p:nvSpPr>
              <p:spPr bwMode="auto">
                <a:xfrm>
                  <a:off x="3133598" y="37789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82" name="Oval 14"/>
                <p:cNvSpPr>
                  <a:spLocks noChangeArrowheads="1"/>
                </p:cNvSpPr>
                <p:nvPr/>
              </p:nvSpPr>
              <p:spPr bwMode="auto">
                <a:xfrm>
                  <a:off x="6929027" y="13197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83" name="Oval 44"/>
                <p:cNvSpPr>
                  <a:spLocks noChangeArrowheads="1"/>
                </p:cNvSpPr>
                <p:nvPr/>
              </p:nvSpPr>
              <p:spPr bwMode="auto">
                <a:xfrm>
                  <a:off x="6103934" y="14045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84" name="Oval 14"/>
                <p:cNvSpPr>
                  <a:spLocks noChangeArrowheads="1"/>
                </p:cNvSpPr>
                <p:nvPr/>
              </p:nvSpPr>
              <p:spPr bwMode="auto">
                <a:xfrm>
                  <a:off x="7919139" y="14045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85" name="Oval 28"/>
                <p:cNvSpPr>
                  <a:spLocks noChangeArrowheads="1"/>
                </p:cNvSpPr>
                <p:nvPr/>
              </p:nvSpPr>
              <p:spPr bwMode="auto">
                <a:xfrm>
                  <a:off x="2391014" y="32701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86" name="Oval 44"/>
                <p:cNvSpPr>
                  <a:spLocks noChangeArrowheads="1"/>
                </p:cNvSpPr>
                <p:nvPr/>
              </p:nvSpPr>
              <p:spPr bwMode="auto">
                <a:xfrm>
                  <a:off x="10394419" y="10653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87" name="Oval 30"/>
                <p:cNvSpPr>
                  <a:spLocks noChangeArrowheads="1"/>
                </p:cNvSpPr>
                <p:nvPr/>
              </p:nvSpPr>
              <p:spPr bwMode="auto">
                <a:xfrm>
                  <a:off x="2308504" y="3863783"/>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388" name="Oval 28"/>
                <p:cNvSpPr>
                  <a:spLocks noChangeArrowheads="1"/>
                </p:cNvSpPr>
                <p:nvPr/>
              </p:nvSpPr>
              <p:spPr bwMode="auto">
                <a:xfrm>
                  <a:off x="7011536" y="47117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89" name="Oval 44"/>
                <p:cNvSpPr>
                  <a:spLocks noChangeArrowheads="1"/>
                </p:cNvSpPr>
                <p:nvPr/>
              </p:nvSpPr>
              <p:spPr bwMode="auto">
                <a:xfrm>
                  <a:off x="6351462" y="3015785"/>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90" name="Oval 14"/>
                <p:cNvSpPr>
                  <a:spLocks noChangeArrowheads="1"/>
                </p:cNvSpPr>
                <p:nvPr/>
              </p:nvSpPr>
              <p:spPr bwMode="auto">
                <a:xfrm>
                  <a:off x="5608878" y="24221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91" name="Oval 14"/>
                <p:cNvSpPr>
                  <a:spLocks noChangeArrowheads="1"/>
                </p:cNvSpPr>
                <p:nvPr/>
              </p:nvSpPr>
              <p:spPr bwMode="auto">
                <a:xfrm>
                  <a:off x="2556032" y="-3700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92" name="Oval 36"/>
                <p:cNvSpPr>
                  <a:spLocks noChangeArrowheads="1"/>
                </p:cNvSpPr>
                <p:nvPr/>
              </p:nvSpPr>
              <p:spPr bwMode="auto">
                <a:xfrm>
                  <a:off x="9816854" y="19981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93" name="Oval 14"/>
                <p:cNvSpPr>
                  <a:spLocks noChangeArrowheads="1"/>
                </p:cNvSpPr>
                <p:nvPr/>
              </p:nvSpPr>
              <p:spPr bwMode="auto">
                <a:xfrm>
                  <a:off x="2721051" y="4779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94" name="Oval 64"/>
                <p:cNvSpPr>
                  <a:spLocks noChangeArrowheads="1"/>
                </p:cNvSpPr>
                <p:nvPr/>
              </p:nvSpPr>
              <p:spPr bwMode="auto">
                <a:xfrm>
                  <a:off x="4453747" y="2506986"/>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395" name="Oval 36"/>
                <p:cNvSpPr>
                  <a:spLocks noChangeArrowheads="1"/>
                </p:cNvSpPr>
                <p:nvPr/>
              </p:nvSpPr>
              <p:spPr bwMode="auto">
                <a:xfrm>
                  <a:off x="9074270" y="48813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96" name="Oval 28"/>
                <p:cNvSpPr>
                  <a:spLocks noChangeArrowheads="1"/>
                </p:cNvSpPr>
                <p:nvPr/>
              </p:nvSpPr>
              <p:spPr bwMode="auto">
                <a:xfrm>
                  <a:off x="4288728" y="35245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397" name="Oval 14"/>
                <p:cNvSpPr>
                  <a:spLocks noChangeArrowheads="1"/>
                </p:cNvSpPr>
                <p:nvPr/>
              </p:nvSpPr>
              <p:spPr bwMode="auto">
                <a:xfrm>
                  <a:off x="6846518" y="11501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98" name="Oval 14"/>
                <p:cNvSpPr>
                  <a:spLocks noChangeArrowheads="1"/>
                </p:cNvSpPr>
                <p:nvPr/>
              </p:nvSpPr>
              <p:spPr bwMode="auto">
                <a:xfrm>
                  <a:off x="6268952" y="48813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399" name="Oval 14"/>
                <p:cNvSpPr>
                  <a:spLocks noChangeArrowheads="1"/>
                </p:cNvSpPr>
                <p:nvPr/>
              </p:nvSpPr>
              <p:spPr bwMode="auto">
                <a:xfrm>
                  <a:off x="5856406" y="46269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00" name="Oval 14"/>
                <p:cNvSpPr>
                  <a:spLocks noChangeArrowheads="1"/>
                </p:cNvSpPr>
                <p:nvPr/>
              </p:nvSpPr>
              <p:spPr bwMode="auto">
                <a:xfrm>
                  <a:off x="2886070" y="4779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01" name="Oval 14"/>
                <p:cNvSpPr>
                  <a:spLocks noChangeArrowheads="1"/>
                </p:cNvSpPr>
                <p:nvPr/>
              </p:nvSpPr>
              <p:spPr bwMode="auto">
                <a:xfrm>
                  <a:off x="1895958" y="27613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02" name="Oval 14"/>
                <p:cNvSpPr>
                  <a:spLocks noChangeArrowheads="1"/>
                </p:cNvSpPr>
                <p:nvPr/>
              </p:nvSpPr>
              <p:spPr bwMode="auto">
                <a:xfrm>
                  <a:off x="5938915" y="42029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03" name="Oval 64"/>
                <p:cNvSpPr>
                  <a:spLocks noChangeArrowheads="1"/>
                </p:cNvSpPr>
                <p:nvPr/>
              </p:nvSpPr>
              <p:spPr bwMode="auto">
                <a:xfrm>
                  <a:off x="9074270" y="555977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04" name="Oval 36"/>
                <p:cNvSpPr>
                  <a:spLocks noChangeArrowheads="1"/>
                </p:cNvSpPr>
                <p:nvPr/>
              </p:nvSpPr>
              <p:spPr bwMode="auto">
                <a:xfrm>
                  <a:off x="8249177" y="25917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05" name="Oval 30"/>
                <p:cNvSpPr>
                  <a:spLocks noChangeArrowheads="1"/>
                </p:cNvSpPr>
                <p:nvPr/>
              </p:nvSpPr>
              <p:spPr bwMode="auto">
                <a:xfrm>
                  <a:off x="6433971" y="4966180"/>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06" name="Oval 28"/>
                <p:cNvSpPr>
                  <a:spLocks noChangeArrowheads="1"/>
                </p:cNvSpPr>
                <p:nvPr/>
              </p:nvSpPr>
              <p:spPr bwMode="auto">
                <a:xfrm>
                  <a:off x="8661723" y="25069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07" name="Oval 64"/>
                <p:cNvSpPr>
                  <a:spLocks noChangeArrowheads="1"/>
                </p:cNvSpPr>
                <p:nvPr/>
              </p:nvSpPr>
              <p:spPr bwMode="auto">
                <a:xfrm>
                  <a:off x="9156779" y="4881380"/>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08" name="Oval 28"/>
                <p:cNvSpPr>
                  <a:spLocks noChangeArrowheads="1"/>
                </p:cNvSpPr>
                <p:nvPr/>
              </p:nvSpPr>
              <p:spPr bwMode="auto">
                <a:xfrm>
                  <a:off x="3298616" y="36093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09" name="Oval 44"/>
                <p:cNvSpPr>
                  <a:spLocks noChangeArrowheads="1"/>
                </p:cNvSpPr>
                <p:nvPr/>
              </p:nvSpPr>
              <p:spPr bwMode="auto">
                <a:xfrm>
                  <a:off x="5031312" y="15741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10" name="Oval 36"/>
                <p:cNvSpPr>
                  <a:spLocks noChangeArrowheads="1"/>
                </p:cNvSpPr>
                <p:nvPr/>
              </p:nvSpPr>
              <p:spPr bwMode="auto">
                <a:xfrm>
                  <a:off x="8909251" y="47965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11" name="Oval 64"/>
                <p:cNvSpPr>
                  <a:spLocks noChangeArrowheads="1"/>
                </p:cNvSpPr>
                <p:nvPr/>
              </p:nvSpPr>
              <p:spPr bwMode="auto">
                <a:xfrm>
                  <a:off x="5526368" y="4881380"/>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12" name="Oval 14"/>
                <p:cNvSpPr>
                  <a:spLocks noChangeArrowheads="1"/>
                </p:cNvSpPr>
                <p:nvPr/>
              </p:nvSpPr>
              <p:spPr bwMode="auto">
                <a:xfrm>
                  <a:off x="7094046"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13" name="Oval 14"/>
                <p:cNvSpPr>
                  <a:spLocks noChangeArrowheads="1"/>
                </p:cNvSpPr>
                <p:nvPr/>
              </p:nvSpPr>
              <p:spPr bwMode="auto">
                <a:xfrm>
                  <a:off x="6186443" y="23373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14" name="Oval 36"/>
                <p:cNvSpPr>
                  <a:spLocks noChangeArrowheads="1"/>
                </p:cNvSpPr>
                <p:nvPr/>
              </p:nvSpPr>
              <p:spPr bwMode="auto">
                <a:xfrm>
                  <a:off x="9651835" y="28461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15" name="Oval 14"/>
                <p:cNvSpPr>
                  <a:spLocks noChangeArrowheads="1"/>
                </p:cNvSpPr>
                <p:nvPr/>
              </p:nvSpPr>
              <p:spPr bwMode="auto">
                <a:xfrm>
                  <a:off x="8249177" y="20829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16" name="Oval 28"/>
                <p:cNvSpPr>
                  <a:spLocks noChangeArrowheads="1"/>
                </p:cNvSpPr>
                <p:nvPr/>
              </p:nvSpPr>
              <p:spPr bwMode="auto">
                <a:xfrm>
                  <a:off x="5361350" y="47117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17" name="Oval 30"/>
                <p:cNvSpPr>
                  <a:spLocks noChangeArrowheads="1"/>
                </p:cNvSpPr>
                <p:nvPr/>
              </p:nvSpPr>
              <p:spPr bwMode="auto">
                <a:xfrm>
                  <a:off x="9321798" y="539017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18" name="Oval 14"/>
                <p:cNvSpPr>
                  <a:spLocks noChangeArrowheads="1"/>
                </p:cNvSpPr>
                <p:nvPr/>
              </p:nvSpPr>
              <p:spPr bwMode="auto">
                <a:xfrm>
                  <a:off x="6433971" y="13197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19" name="Oval 28"/>
                <p:cNvSpPr>
                  <a:spLocks noChangeArrowheads="1"/>
                </p:cNvSpPr>
                <p:nvPr/>
              </p:nvSpPr>
              <p:spPr bwMode="auto">
                <a:xfrm>
                  <a:off x="9239289" y="35245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20" name="Oval 14"/>
                <p:cNvSpPr>
                  <a:spLocks noChangeArrowheads="1"/>
                </p:cNvSpPr>
                <p:nvPr/>
              </p:nvSpPr>
              <p:spPr bwMode="auto">
                <a:xfrm>
                  <a:off x="4123710" y="42029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21" name="Oval 64"/>
                <p:cNvSpPr>
                  <a:spLocks noChangeArrowheads="1"/>
                </p:cNvSpPr>
                <p:nvPr/>
              </p:nvSpPr>
              <p:spPr bwMode="auto">
                <a:xfrm>
                  <a:off x="6516480" y="3439784"/>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22" name="Oval 36"/>
                <p:cNvSpPr>
                  <a:spLocks noChangeArrowheads="1"/>
                </p:cNvSpPr>
                <p:nvPr/>
              </p:nvSpPr>
              <p:spPr bwMode="auto">
                <a:xfrm>
                  <a:off x="7919139" y="38637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23" name="Oval 36"/>
                <p:cNvSpPr>
                  <a:spLocks noChangeArrowheads="1"/>
                </p:cNvSpPr>
                <p:nvPr/>
              </p:nvSpPr>
              <p:spPr bwMode="auto">
                <a:xfrm>
                  <a:off x="7506593" y="19981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24" name="Oval 28"/>
                <p:cNvSpPr>
                  <a:spLocks noChangeArrowheads="1"/>
                </p:cNvSpPr>
                <p:nvPr/>
              </p:nvSpPr>
              <p:spPr bwMode="auto">
                <a:xfrm>
                  <a:off x="3298616" y="420298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25" name="Oval 28"/>
                <p:cNvSpPr>
                  <a:spLocks noChangeArrowheads="1"/>
                </p:cNvSpPr>
                <p:nvPr/>
              </p:nvSpPr>
              <p:spPr bwMode="auto">
                <a:xfrm>
                  <a:off x="5278840" y="12349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26" name="Oval 14"/>
                <p:cNvSpPr>
                  <a:spLocks noChangeArrowheads="1"/>
                </p:cNvSpPr>
                <p:nvPr/>
              </p:nvSpPr>
              <p:spPr bwMode="auto">
                <a:xfrm>
                  <a:off x="8249177" y="47965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27" name="Oval 14"/>
                <p:cNvSpPr>
                  <a:spLocks noChangeArrowheads="1"/>
                </p:cNvSpPr>
                <p:nvPr/>
              </p:nvSpPr>
              <p:spPr bwMode="auto">
                <a:xfrm>
                  <a:off x="3133598" y="35245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28" name="Oval 30"/>
                <p:cNvSpPr>
                  <a:spLocks noChangeArrowheads="1"/>
                </p:cNvSpPr>
                <p:nvPr/>
              </p:nvSpPr>
              <p:spPr bwMode="auto">
                <a:xfrm>
                  <a:off x="2225995" y="217392"/>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29" name="Oval 14"/>
                <p:cNvSpPr>
                  <a:spLocks noChangeArrowheads="1"/>
                </p:cNvSpPr>
                <p:nvPr/>
              </p:nvSpPr>
              <p:spPr bwMode="auto">
                <a:xfrm>
                  <a:off x="1648430" y="23373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30" name="Oval 64"/>
                <p:cNvSpPr>
                  <a:spLocks noChangeArrowheads="1"/>
                </p:cNvSpPr>
                <p:nvPr/>
              </p:nvSpPr>
              <p:spPr bwMode="auto">
                <a:xfrm>
                  <a:off x="7011536" y="14045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31" name="Oval 30"/>
                <p:cNvSpPr>
                  <a:spLocks noChangeArrowheads="1"/>
                </p:cNvSpPr>
                <p:nvPr/>
              </p:nvSpPr>
              <p:spPr bwMode="auto">
                <a:xfrm>
                  <a:off x="7176555" y="1658989"/>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32" name="Oval 36"/>
                <p:cNvSpPr>
                  <a:spLocks noChangeArrowheads="1"/>
                </p:cNvSpPr>
                <p:nvPr/>
              </p:nvSpPr>
              <p:spPr bwMode="auto">
                <a:xfrm>
                  <a:off x="7341574" y="20829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33" name="Oval 64"/>
                <p:cNvSpPr>
                  <a:spLocks noChangeArrowheads="1"/>
                </p:cNvSpPr>
                <p:nvPr/>
              </p:nvSpPr>
              <p:spPr bwMode="auto">
                <a:xfrm>
                  <a:off x="4618766" y="2676586"/>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34" name="Oval 30"/>
                <p:cNvSpPr>
                  <a:spLocks noChangeArrowheads="1"/>
                </p:cNvSpPr>
                <p:nvPr/>
              </p:nvSpPr>
              <p:spPr bwMode="auto">
                <a:xfrm>
                  <a:off x="7836630" y="2422186"/>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35" name="Oval 64"/>
                <p:cNvSpPr>
                  <a:spLocks noChangeArrowheads="1"/>
                </p:cNvSpPr>
                <p:nvPr/>
              </p:nvSpPr>
              <p:spPr bwMode="auto">
                <a:xfrm>
                  <a:off x="3216107" y="3694183"/>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36" name="Oval 14"/>
                <p:cNvSpPr>
                  <a:spLocks noChangeArrowheads="1"/>
                </p:cNvSpPr>
                <p:nvPr/>
              </p:nvSpPr>
              <p:spPr bwMode="auto">
                <a:xfrm>
                  <a:off x="6516480" y="13197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37" name="Oval 44"/>
                <p:cNvSpPr>
                  <a:spLocks noChangeArrowheads="1"/>
                </p:cNvSpPr>
                <p:nvPr/>
              </p:nvSpPr>
              <p:spPr bwMode="auto">
                <a:xfrm>
                  <a:off x="6929027" y="11501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38" name="Oval 30"/>
                <p:cNvSpPr>
                  <a:spLocks noChangeArrowheads="1"/>
                </p:cNvSpPr>
                <p:nvPr/>
              </p:nvSpPr>
              <p:spPr bwMode="auto">
                <a:xfrm>
                  <a:off x="9899363" y="19133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39" name="Oval 64"/>
                <p:cNvSpPr>
                  <a:spLocks noChangeArrowheads="1"/>
                </p:cNvSpPr>
                <p:nvPr/>
              </p:nvSpPr>
              <p:spPr bwMode="auto">
                <a:xfrm>
                  <a:off x="7341574" y="13197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40" name="Oval 44"/>
                <p:cNvSpPr>
                  <a:spLocks noChangeArrowheads="1"/>
                </p:cNvSpPr>
                <p:nvPr/>
              </p:nvSpPr>
              <p:spPr bwMode="auto">
                <a:xfrm>
                  <a:off x="9404307" y="25069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41" name="Oval 64"/>
                <p:cNvSpPr>
                  <a:spLocks noChangeArrowheads="1"/>
                </p:cNvSpPr>
                <p:nvPr/>
              </p:nvSpPr>
              <p:spPr bwMode="auto">
                <a:xfrm>
                  <a:off x="7919139" y="16589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42" name="Oval 64"/>
                <p:cNvSpPr>
                  <a:spLocks noChangeArrowheads="1"/>
                </p:cNvSpPr>
                <p:nvPr/>
              </p:nvSpPr>
              <p:spPr bwMode="auto">
                <a:xfrm>
                  <a:off x="2803560" y="3100585"/>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443" name="Oval 44"/>
                <p:cNvSpPr>
                  <a:spLocks noChangeArrowheads="1"/>
                </p:cNvSpPr>
                <p:nvPr/>
              </p:nvSpPr>
              <p:spPr bwMode="auto">
                <a:xfrm>
                  <a:off x="7424083" y="19981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44" name="Oval 14"/>
                <p:cNvSpPr>
                  <a:spLocks noChangeArrowheads="1"/>
                </p:cNvSpPr>
                <p:nvPr/>
              </p:nvSpPr>
              <p:spPr bwMode="auto">
                <a:xfrm>
                  <a:off x="8744233" y="8957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45" name="Oval 28"/>
                <p:cNvSpPr>
                  <a:spLocks noChangeArrowheads="1"/>
                </p:cNvSpPr>
                <p:nvPr/>
              </p:nvSpPr>
              <p:spPr bwMode="auto">
                <a:xfrm>
                  <a:off x="6681499" y="38637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46" name="Oval 14"/>
                <p:cNvSpPr>
                  <a:spLocks noChangeArrowheads="1"/>
                </p:cNvSpPr>
                <p:nvPr/>
              </p:nvSpPr>
              <p:spPr bwMode="auto">
                <a:xfrm>
                  <a:off x="7341574" y="8957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47" name="Oval 28"/>
                <p:cNvSpPr>
                  <a:spLocks noChangeArrowheads="1"/>
                </p:cNvSpPr>
                <p:nvPr/>
              </p:nvSpPr>
              <p:spPr bwMode="auto">
                <a:xfrm>
                  <a:off x="4536256" y="403338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48" name="Oval 14"/>
                <p:cNvSpPr>
                  <a:spLocks noChangeArrowheads="1"/>
                </p:cNvSpPr>
                <p:nvPr/>
              </p:nvSpPr>
              <p:spPr bwMode="auto">
                <a:xfrm>
                  <a:off x="9404307" y="572937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49" name="Oval 64"/>
                <p:cNvSpPr>
                  <a:spLocks noChangeArrowheads="1"/>
                </p:cNvSpPr>
                <p:nvPr/>
              </p:nvSpPr>
              <p:spPr bwMode="auto">
                <a:xfrm>
                  <a:off x="7341574" y="14045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50" name="Oval 14"/>
                <p:cNvSpPr>
                  <a:spLocks noChangeArrowheads="1"/>
                </p:cNvSpPr>
                <p:nvPr/>
              </p:nvSpPr>
              <p:spPr bwMode="auto">
                <a:xfrm>
                  <a:off x="6021424" y="22525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51" name="Oval 64"/>
                <p:cNvSpPr>
                  <a:spLocks noChangeArrowheads="1"/>
                </p:cNvSpPr>
                <p:nvPr/>
              </p:nvSpPr>
              <p:spPr bwMode="auto">
                <a:xfrm>
                  <a:off x="6268952" y="4711780"/>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52" name="Oval 14"/>
                <p:cNvSpPr>
                  <a:spLocks noChangeArrowheads="1"/>
                </p:cNvSpPr>
                <p:nvPr/>
              </p:nvSpPr>
              <p:spPr bwMode="auto">
                <a:xfrm>
                  <a:off x="2060976" y="38699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53" name="Oval 14"/>
                <p:cNvSpPr>
                  <a:spLocks noChangeArrowheads="1"/>
                </p:cNvSpPr>
                <p:nvPr/>
              </p:nvSpPr>
              <p:spPr bwMode="auto">
                <a:xfrm>
                  <a:off x="7341574" y="19981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54" name="Oval 64"/>
                <p:cNvSpPr>
                  <a:spLocks noChangeArrowheads="1"/>
                </p:cNvSpPr>
                <p:nvPr/>
              </p:nvSpPr>
              <p:spPr bwMode="auto">
                <a:xfrm>
                  <a:off x="6268952" y="1234990"/>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55" name="Oval 14"/>
                <p:cNvSpPr>
                  <a:spLocks noChangeArrowheads="1"/>
                </p:cNvSpPr>
                <p:nvPr/>
              </p:nvSpPr>
              <p:spPr bwMode="auto">
                <a:xfrm>
                  <a:off x="6846518" y="34397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56" name="Oval 44"/>
                <p:cNvSpPr>
                  <a:spLocks noChangeArrowheads="1"/>
                </p:cNvSpPr>
                <p:nvPr/>
              </p:nvSpPr>
              <p:spPr bwMode="auto">
                <a:xfrm>
                  <a:off x="4206219" y="13259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57" name="Oval 14"/>
                <p:cNvSpPr>
                  <a:spLocks noChangeArrowheads="1"/>
                </p:cNvSpPr>
                <p:nvPr/>
              </p:nvSpPr>
              <p:spPr bwMode="auto">
                <a:xfrm>
                  <a:off x="8166667" y="27613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58" name="Oval 44"/>
                <p:cNvSpPr>
                  <a:spLocks noChangeArrowheads="1"/>
                </p:cNvSpPr>
                <p:nvPr/>
              </p:nvSpPr>
              <p:spPr bwMode="auto">
                <a:xfrm>
                  <a:off x="8084158" y="12349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59" name="Oval 14"/>
                <p:cNvSpPr>
                  <a:spLocks noChangeArrowheads="1"/>
                </p:cNvSpPr>
                <p:nvPr/>
              </p:nvSpPr>
              <p:spPr bwMode="auto">
                <a:xfrm>
                  <a:off x="2308504" y="21739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60" name="Oval 14"/>
                <p:cNvSpPr>
                  <a:spLocks noChangeArrowheads="1"/>
                </p:cNvSpPr>
                <p:nvPr/>
              </p:nvSpPr>
              <p:spPr bwMode="auto">
                <a:xfrm>
                  <a:off x="3051088" y="-3700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61" name="Oval 41"/>
                <p:cNvSpPr>
                  <a:spLocks noChangeArrowheads="1"/>
                </p:cNvSpPr>
                <p:nvPr/>
              </p:nvSpPr>
              <p:spPr bwMode="auto">
                <a:xfrm>
                  <a:off x="7836630" y="3439784"/>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462" name="Oval 14"/>
                <p:cNvSpPr>
                  <a:spLocks noChangeArrowheads="1"/>
                </p:cNvSpPr>
                <p:nvPr/>
              </p:nvSpPr>
              <p:spPr bwMode="auto">
                <a:xfrm>
                  <a:off x="6598990" y="13197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63" name="Oval 14"/>
                <p:cNvSpPr>
                  <a:spLocks noChangeArrowheads="1"/>
                </p:cNvSpPr>
                <p:nvPr/>
              </p:nvSpPr>
              <p:spPr bwMode="auto">
                <a:xfrm>
                  <a:off x="2225995" y="33549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64" name="Oval 28"/>
                <p:cNvSpPr>
                  <a:spLocks noChangeArrowheads="1"/>
                </p:cNvSpPr>
                <p:nvPr/>
              </p:nvSpPr>
              <p:spPr bwMode="auto">
                <a:xfrm>
                  <a:off x="6186443" y="17437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65" name="Oval 28"/>
                <p:cNvSpPr>
                  <a:spLocks noChangeArrowheads="1"/>
                </p:cNvSpPr>
                <p:nvPr/>
              </p:nvSpPr>
              <p:spPr bwMode="auto">
                <a:xfrm>
                  <a:off x="6433971" y="420298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66" name="Oval 30"/>
                <p:cNvSpPr>
                  <a:spLocks noChangeArrowheads="1"/>
                </p:cNvSpPr>
                <p:nvPr/>
              </p:nvSpPr>
              <p:spPr bwMode="auto">
                <a:xfrm>
                  <a:off x="9651835" y="2930985"/>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67" name="Oval 36"/>
                <p:cNvSpPr>
                  <a:spLocks noChangeArrowheads="1"/>
                </p:cNvSpPr>
                <p:nvPr/>
              </p:nvSpPr>
              <p:spPr bwMode="auto">
                <a:xfrm>
                  <a:off x="9404307" y="27613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68" name="Oval 14"/>
                <p:cNvSpPr>
                  <a:spLocks noChangeArrowheads="1"/>
                </p:cNvSpPr>
                <p:nvPr/>
              </p:nvSpPr>
              <p:spPr bwMode="auto">
                <a:xfrm>
                  <a:off x="6764008" y="15741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69" name="Oval 36"/>
                <p:cNvSpPr>
                  <a:spLocks noChangeArrowheads="1"/>
                </p:cNvSpPr>
                <p:nvPr/>
              </p:nvSpPr>
              <p:spPr bwMode="auto">
                <a:xfrm>
                  <a:off x="9486817" y="25917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70" name="Oval 28"/>
                <p:cNvSpPr>
                  <a:spLocks noChangeArrowheads="1"/>
                </p:cNvSpPr>
                <p:nvPr/>
              </p:nvSpPr>
              <p:spPr bwMode="auto">
                <a:xfrm>
                  <a:off x="9569326" y="35245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71" name="Oval 14"/>
                <p:cNvSpPr>
                  <a:spLocks noChangeArrowheads="1"/>
                </p:cNvSpPr>
                <p:nvPr/>
              </p:nvSpPr>
              <p:spPr bwMode="auto">
                <a:xfrm>
                  <a:off x="6929027" y="10653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72" name="Oval 14"/>
                <p:cNvSpPr>
                  <a:spLocks noChangeArrowheads="1"/>
                </p:cNvSpPr>
                <p:nvPr/>
              </p:nvSpPr>
              <p:spPr bwMode="auto">
                <a:xfrm>
                  <a:off x="9321798" y="24221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73" name="Oval 43"/>
                <p:cNvSpPr>
                  <a:spLocks noChangeArrowheads="1"/>
                </p:cNvSpPr>
                <p:nvPr/>
              </p:nvSpPr>
              <p:spPr bwMode="auto">
                <a:xfrm>
                  <a:off x="6764008" y="165898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74" name="Oval 14"/>
                <p:cNvSpPr>
                  <a:spLocks noChangeArrowheads="1"/>
                </p:cNvSpPr>
                <p:nvPr/>
              </p:nvSpPr>
              <p:spPr bwMode="auto">
                <a:xfrm>
                  <a:off x="6433971" y="12349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75" name="Oval 41"/>
                <p:cNvSpPr>
                  <a:spLocks noChangeArrowheads="1"/>
                </p:cNvSpPr>
                <p:nvPr/>
              </p:nvSpPr>
              <p:spPr bwMode="auto">
                <a:xfrm>
                  <a:off x="7176555" y="17437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476" name="Oval 44"/>
                <p:cNvSpPr>
                  <a:spLocks noChangeArrowheads="1"/>
                </p:cNvSpPr>
                <p:nvPr/>
              </p:nvSpPr>
              <p:spPr bwMode="auto">
                <a:xfrm>
                  <a:off x="3628654" y="13259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77" name="Oval 43"/>
                <p:cNvSpPr>
                  <a:spLocks noChangeArrowheads="1"/>
                </p:cNvSpPr>
                <p:nvPr/>
              </p:nvSpPr>
              <p:spPr bwMode="auto">
                <a:xfrm>
                  <a:off x="7259064" y="1234990"/>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78" name="Oval 44"/>
                <p:cNvSpPr>
                  <a:spLocks noChangeArrowheads="1"/>
                </p:cNvSpPr>
                <p:nvPr/>
              </p:nvSpPr>
              <p:spPr bwMode="auto">
                <a:xfrm>
                  <a:off x="6681499" y="31853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79" name="Oval 44"/>
                <p:cNvSpPr>
                  <a:spLocks noChangeArrowheads="1"/>
                </p:cNvSpPr>
                <p:nvPr/>
              </p:nvSpPr>
              <p:spPr bwMode="auto">
                <a:xfrm>
                  <a:off x="8084158" y="14045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80" name="Oval 64"/>
                <p:cNvSpPr>
                  <a:spLocks noChangeArrowheads="1"/>
                </p:cNvSpPr>
                <p:nvPr/>
              </p:nvSpPr>
              <p:spPr bwMode="auto">
                <a:xfrm>
                  <a:off x="6021424" y="18285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81" name="Oval 36"/>
                <p:cNvSpPr>
                  <a:spLocks noChangeArrowheads="1"/>
                </p:cNvSpPr>
                <p:nvPr/>
              </p:nvSpPr>
              <p:spPr bwMode="auto">
                <a:xfrm>
                  <a:off x="7919139" y="26765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82" name="Oval 28"/>
                <p:cNvSpPr>
                  <a:spLocks noChangeArrowheads="1"/>
                </p:cNvSpPr>
                <p:nvPr/>
              </p:nvSpPr>
              <p:spPr bwMode="auto">
                <a:xfrm>
                  <a:off x="9074270" y="539017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83" name="Oval 14"/>
                <p:cNvSpPr>
                  <a:spLocks noChangeArrowheads="1"/>
                </p:cNvSpPr>
                <p:nvPr/>
              </p:nvSpPr>
              <p:spPr bwMode="auto">
                <a:xfrm>
                  <a:off x="3381126" y="22525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84" name="Oval 14"/>
                <p:cNvSpPr>
                  <a:spLocks noChangeArrowheads="1"/>
                </p:cNvSpPr>
                <p:nvPr/>
              </p:nvSpPr>
              <p:spPr bwMode="auto">
                <a:xfrm>
                  <a:off x="2308504" y="30219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85" name="Oval 14"/>
                <p:cNvSpPr>
                  <a:spLocks noChangeArrowheads="1"/>
                </p:cNvSpPr>
                <p:nvPr/>
              </p:nvSpPr>
              <p:spPr bwMode="auto">
                <a:xfrm>
                  <a:off x="3546144" y="13259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86" name="Oval 64"/>
                <p:cNvSpPr>
                  <a:spLocks noChangeArrowheads="1"/>
                </p:cNvSpPr>
                <p:nvPr/>
              </p:nvSpPr>
              <p:spPr bwMode="auto">
                <a:xfrm>
                  <a:off x="2638542" y="3015785"/>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87" name="Oval 36"/>
                <p:cNvSpPr>
                  <a:spLocks noChangeArrowheads="1"/>
                </p:cNvSpPr>
                <p:nvPr/>
              </p:nvSpPr>
              <p:spPr bwMode="auto">
                <a:xfrm>
                  <a:off x="9074270" y="53053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88" name="Oval 41"/>
                <p:cNvSpPr>
                  <a:spLocks noChangeArrowheads="1"/>
                </p:cNvSpPr>
                <p:nvPr/>
              </p:nvSpPr>
              <p:spPr bwMode="auto">
                <a:xfrm>
                  <a:off x="7424083" y="13197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489" name="Oval 41"/>
                <p:cNvSpPr>
                  <a:spLocks noChangeArrowheads="1"/>
                </p:cNvSpPr>
                <p:nvPr/>
              </p:nvSpPr>
              <p:spPr bwMode="auto">
                <a:xfrm>
                  <a:off x="7506593" y="19133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490" name="Oval 14"/>
                <p:cNvSpPr>
                  <a:spLocks noChangeArrowheads="1"/>
                </p:cNvSpPr>
                <p:nvPr/>
              </p:nvSpPr>
              <p:spPr bwMode="auto">
                <a:xfrm>
                  <a:off x="6021424" y="98059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91" name="Oval 14"/>
                <p:cNvSpPr>
                  <a:spLocks noChangeArrowheads="1"/>
                </p:cNvSpPr>
                <p:nvPr/>
              </p:nvSpPr>
              <p:spPr bwMode="auto">
                <a:xfrm>
                  <a:off x="4618766" y="24221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92" name="Oval 41"/>
                <p:cNvSpPr>
                  <a:spLocks noChangeArrowheads="1"/>
                </p:cNvSpPr>
                <p:nvPr/>
              </p:nvSpPr>
              <p:spPr bwMode="auto">
                <a:xfrm>
                  <a:off x="2968579" y="1065390"/>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493" name="Oval 64"/>
                <p:cNvSpPr>
                  <a:spLocks noChangeArrowheads="1"/>
                </p:cNvSpPr>
                <p:nvPr/>
              </p:nvSpPr>
              <p:spPr bwMode="auto">
                <a:xfrm>
                  <a:off x="8496705" y="3270184"/>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494" name="Oval 14"/>
                <p:cNvSpPr>
                  <a:spLocks noChangeArrowheads="1"/>
                </p:cNvSpPr>
                <p:nvPr/>
              </p:nvSpPr>
              <p:spPr bwMode="auto">
                <a:xfrm>
                  <a:off x="8084158" y="47117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95" name="Oval 28"/>
                <p:cNvSpPr>
                  <a:spLocks noChangeArrowheads="1"/>
                </p:cNvSpPr>
                <p:nvPr/>
              </p:nvSpPr>
              <p:spPr bwMode="auto">
                <a:xfrm>
                  <a:off x="6021424" y="48813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96" name="Oval 44"/>
                <p:cNvSpPr>
                  <a:spLocks noChangeArrowheads="1"/>
                </p:cNvSpPr>
                <p:nvPr/>
              </p:nvSpPr>
              <p:spPr bwMode="auto">
                <a:xfrm>
                  <a:off x="7671611" y="26765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497" name="Oval 30"/>
                <p:cNvSpPr>
                  <a:spLocks noChangeArrowheads="1"/>
                </p:cNvSpPr>
                <p:nvPr/>
              </p:nvSpPr>
              <p:spPr bwMode="auto">
                <a:xfrm>
                  <a:off x="7506593" y="1658989"/>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498" name="Oval 14"/>
                <p:cNvSpPr>
                  <a:spLocks noChangeArrowheads="1"/>
                </p:cNvSpPr>
                <p:nvPr/>
              </p:nvSpPr>
              <p:spPr bwMode="auto">
                <a:xfrm>
                  <a:off x="3298616" y="39485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499" name="Oval 28"/>
                <p:cNvSpPr>
                  <a:spLocks noChangeArrowheads="1"/>
                </p:cNvSpPr>
                <p:nvPr/>
              </p:nvSpPr>
              <p:spPr bwMode="auto">
                <a:xfrm>
                  <a:off x="3546144" y="623817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00" name="Oval 14"/>
                <p:cNvSpPr>
                  <a:spLocks noChangeArrowheads="1"/>
                </p:cNvSpPr>
                <p:nvPr/>
              </p:nvSpPr>
              <p:spPr bwMode="auto">
                <a:xfrm>
                  <a:off x="1978467" y="7261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01" name="Oval 28"/>
                <p:cNvSpPr>
                  <a:spLocks noChangeArrowheads="1"/>
                </p:cNvSpPr>
                <p:nvPr/>
              </p:nvSpPr>
              <p:spPr bwMode="auto">
                <a:xfrm>
                  <a:off x="6516480" y="34397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02" name="Oval 64"/>
                <p:cNvSpPr>
                  <a:spLocks noChangeArrowheads="1"/>
                </p:cNvSpPr>
                <p:nvPr/>
              </p:nvSpPr>
              <p:spPr bwMode="auto">
                <a:xfrm>
                  <a:off x="7424083" y="18285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03" name="Oval 23"/>
                <p:cNvSpPr>
                  <a:spLocks noChangeArrowheads="1"/>
                </p:cNvSpPr>
                <p:nvPr/>
              </p:nvSpPr>
              <p:spPr bwMode="auto">
                <a:xfrm>
                  <a:off x="4288728" y="4372581"/>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504" name="Oval 14"/>
                <p:cNvSpPr>
                  <a:spLocks noChangeArrowheads="1"/>
                </p:cNvSpPr>
                <p:nvPr/>
              </p:nvSpPr>
              <p:spPr bwMode="auto">
                <a:xfrm>
                  <a:off x="6598990" y="20829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05" name="Oval 14"/>
                <p:cNvSpPr>
                  <a:spLocks noChangeArrowheads="1"/>
                </p:cNvSpPr>
                <p:nvPr/>
              </p:nvSpPr>
              <p:spPr bwMode="auto">
                <a:xfrm>
                  <a:off x="6186443" y="41181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06" name="Oval 44"/>
                <p:cNvSpPr>
                  <a:spLocks noChangeArrowheads="1"/>
                </p:cNvSpPr>
                <p:nvPr/>
              </p:nvSpPr>
              <p:spPr bwMode="auto">
                <a:xfrm>
                  <a:off x="5361350" y="726191"/>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07" name="Oval 14"/>
                <p:cNvSpPr>
                  <a:spLocks noChangeArrowheads="1"/>
                </p:cNvSpPr>
                <p:nvPr/>
              </p:nvSpPr>
              <p:spPr bwMode="auto">
                <a:xfrm>
                  <a:off x="4866294" y="25069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08" name="Oval 14"/>
                <p:cNvSpPr>
                  <a:spLocks noChangeArrowheads="1"/>
                </p:cNvSpPr>
                <p:nvPr/>
              </p:nvSpPr>
              <p:spPr bwMode="auto">
                <a:xfrm>
                  <a:off x="1648430" y="21677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09" name="Oval 36"/>
                <p:cNvSpPr>
                  <a:spLocks noChangeArrowheads="1"/>
                </p:cNvSpPr>
                <p:nvPr/>
              </p:nvSpPr>
              <p:spPr bwMode="auto">
                <a:xfrm>
                  <a:off x="9074270" y="32701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10" name="Oval 14"/>
                <p:cNvSpPr>
                  <a:spLocks noChangeArrowheads="1"/>
                </p:cNvSpPr>
                <p:nvPr/>
              </p:nvSpPr>
              <p:spPr bwMode="auto">
                <a:xfrm>
                  <a:off x="1978467" y="64139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11" name="Oval 14"/>
                <p:cNvSpPr>
                  <a:spLocks noChangeArrowheads="1"/>
                </p:cNvSpPr>
                <p:nvPr/>
              </p:nvSpPr>
              <p:spPr bwMode="auto">
                <a:xfrm>
                  <a:off x="4041200" y="32701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12" name="Oval 36"/>
                <p:cNvSpPr>
                  <a:spLocks noChangeArrowheads="1"/>
                </p:cNvSpPr>
                <p:nvPr/>
              </p:nvSpPr>
              <p:spPr bwMode="auto">
                <a:xfrm>
                  <a:off x="7919139" y="29309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13" name="Oval 14"/>
                <p:cNvSpPr>
                  <a:spLocks noChangeArrowheads="1"/>
                </p:cNvSpPr>
                <p:nvPr/>
              </p:nvSpPr>
              <p:spPr bwMode="auto">
                <a:xfrm>
                  <a:off x="4288728" y="25069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14" name="Oval 64"/>
                <p:cNvSpPr>
                  <a:spLocks noChangeArrowheads="1"/>
                </p:cNvSpPr>
                <p:nvPr/>
              </p:nvSpPr>
              <p:spPr bwMode="auto">
                <a:xfrm>
                  <a:off x="7341574" y="17437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15" name="Oval 14"/>
                <p:cNvSpPr>
                  <a:spLocks noChangeArrowheads="1"/>
                </p:cNvSpPr>
                <p:nvPr/>
              </p:nvSpPr>
              <p:spPr bwMode="auto">
                <a:xfrm>
                  <a:off x="3216107" y="35245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16" name="Oval 28"/>
                <p:cNvSpPr>
                  <a:spLocks noChangeArrowheads="1"/>
                </p:cNvSpPr>
                <p:nvPr/>
              </p:nvSpPr>
              <p:spPr bwMode="auto">
                <a:xfrm>
                  <a:off x="6103934" y="27613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17" name="Oval 36"/>
                <p:cNvSpPr>
                  <a:spLocks noChangeArrowheads="1"/>
                </p:cNvSpPr>
                <p:nvPr/>
              </p:nvSpPr>
              <p:spPr bwMode="auto">
                <a:xfrm>
                  <a:off x="9404307" y="32701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18" name="Oval 44"/>
                <p:cNvSpPr>
                  <a:spLocks noChangeArrowheads="1"/>
                </p:cNvSpPr>
                <p:nvPr/>
              </p:nvSpPr>
              <p:spPr bwMode="auto">
                <a:xfrm>
                  <a:off x="8166667" y="2930985"/>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19" name="Oval 30"/>
                <p:cNvSpPr>
                  <a:spLocks noChangeArrowheads="1"/>
                </p:cNvSpPr>
                <p:nvPr/>
              </p:nvSpPr>
              <p:spPr bwMode="auto">
                <a:xfrm>
                  <a:off x="6021424" y="191338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520" name="Oval 14"/>
                <p:cNvSpPr>
                  <a:spLocks noChangeArrowheads="1"/>
                </p:cNvSpPr>
                <p:nvPr/>
              </p:nvSpPr>
              <p:spPr bwMode="auto">
                <a:xfrm>
                  <a:off x="3051088" y="38637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21" name="Oval 64"/>
                <p:cNvSpPr>
                  <a:spLocks noChangeArrowheads="1"/>
                </p:cNvSpPr>
                <p:nvPr/>
              </p:nvSpPr>
              <p:spPr bwMode="auto">
                <a:xfrm>
                  <a:off x="8249177" y="3948582"/>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22" name="Oval 14"/>
                <p:cNvSpPr>
                  <a:spLocks noChangeArrowheads="1"/>
                </p:cNvSpPr>
                <p:nvPr/>
              </p:nvSpPr>
              <p:spPr bwMode="auto">
                <a:xfrm>
                  <a:off x="8414195" y="46269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23" name="Oval 64"/>
                <p:cNvSpPr>
                  <a:spLocks noChangeArrowheads="1"/>
                </p:cNvSpPr>
                <p:nvPr/>
              </p:nvSpPr>
              <p:spPr bwMode="auto">
                <a:xfrm>
                  <a:off x="7341574" y="18285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24" name="Oval 41"/>
                <p:cNvSpPr>
                  <a:spLocks noChangeArrowheads="1"/>
                </p:cNvSpPr>
                <p:nvPr/>
              </p:nvSpPr>
              <p:spPr bwMode="auto">
                <a:xfrm>
                  <a:off x="7259064" y="16589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525" name="Oval 28"/>
                <p:cNvSpPr>
                  <a:spLocks noChangeArrowheads="1"/>
                </p:cNvSpPr>
                <p:nvPr/>
              </p:nvSpPr>
              <p:spPr bwMode="auto">
                <a:xfrm>
                  <a:off x="8909251" y="3015785"/>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26" name="Oval 36"/>
                <p:cNvSpPr>
                  <a:spLocks noChangeArrowheads="1"/>
                </p:cNvSpPr>
                <p:nvPr/>
              </p:nvSpPr>
              <p:spPr bwMode="auto">
                <a:xfrm>
                  <a:off x="8991761" y="437258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27" name="Oval 64"/>
                <p:cNvSpPr>
                  <a:spLocks noChangeArrowheads="1"/>
                </p:cNvSpPr>
                <p:nvPr/>
              </p:nvSpPr>
              <p:spPr bwMode="auto">
                <a:xfrm>
                  <a:off x="9074270" y="5135779"/>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28" name="Oval 14"/>
                <p:cNvSpPr>
                  <a:spLocks noChangeArrowheads="1"/>
                </p:cNvSpPr>
                <p:nvPr/>
              </p:nvSpPr>
              <p:spPr bwMode="auto">
                <a:xfrm>
                  <a:off x="7259064" y="17437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29" name="Oval 14"/>
                <p:cNvSpPr>
                  <a:spLocks noChangeArrowheads="1"/>
                </p:cNvSpPr>
                <p:nvPr/>
              </p:nvSpPr>
              <p:spPr bwMode="auto">
                <a:xfrm>
                  <a:off x="8991761" y="47117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30" name="Oval 14"/>
                <p:cNvSpPr>
                  <a:spLocks noChangeArrowheads="1"/>
                </p:cNvSpPr>
                <p:nvPr/>
              </p:nvSpPr>
              <p:spPr bwMode="auto">
                <a:xfrm>
                  <a:off x="5773896" y="437258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31" name="Oval 28"/>
                <p:cNvSpPr>
                  <a:spLocks noChangeArrowheads="1"/>
                </p:cNvSpPr>
                <p:nvPr/>
              </p:nvSpPr>
              <p:spPr bwMode="auto">
                <a:xfrm>
                  <a:off x="5443859" y="15741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32" name="Oval 44"/>
                <p:cNvSpPr>
                  <a:spLocks noChangeArrowheads="1"/>
                </p:cNvSpPr>
                <p:nvPr/>
              </p:nvSpPr>
              <p:spPr bwMode="auto">
                <a:xfrm>
                  <a:off x="4866294" y="217392"/>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33" name="Oval 14"/>
                <p:cNvSpPr>
                  <a:spLocks noChangeArrowheads="1"/>
                </p:cNvSpPr>
                <p:nvPr/>
              </p:nvSpPr>
              <p:spPr bwMode="auto">
                <a:xfrm>
                  <a:off x="4288728" y="437258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34" name="Oval 14"/>
                <p:cNvSpPr>
                  <a:spLocks noChangeArrowheads="1"/>
                </p:cNvSpPr>
                <p:nvPr/>
              </p:nvSpPr>
              <p:spPr bwMode="auto">
                <a:xfrm>
                  <a:off x="4453747" y="28461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35" name="Oval 28"/>
                <p:cNvSpPr>
                  <a:spLocks noChangeArrowheads="1"/>
                </p:cNvSpPr>
                <p:nvPr/>
              </p:nvSpPr>
              <p:spPr bwMode="auto">
                <a:xfrm>
                  <a:off x="1565920" y="20829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36" name="Oval 64"/>
                <p:cNvSpPr>
                  <a:spLocks noChangeArrowheads="1"/>
                </p:cNvSpPr>
                <p:nvPr/>
              </p:nvSpPr>
              <p:spPr bwMode="auto">
                <a:xfrm>
                  <a:off x="8084158" y="182858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37" name="Oval 36"/>
                <p:cNvSpPr>
                  <a:spLocks noChangeArrowheads="1"/>
                </p:cNvSpPr>
                <p:nvPr/>
              </p:nvSpPr>
              <p:spPr bwMode="auto">
                <a:xfrm>
                  <a:off x="9404307" y="530537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38" name="Oval 36"/>
                <p:cNvSpPr>
                  <a:spLocks noChangeArrowheads="1"/>
                </p:cNvSpPr>
                <p:nvPr/>
              </p:nvSpPr>
              <p:spPr bwMode="auto">
                <a:xfrm>
                  <a:off x="8661723" y="34397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39" name="Oval 14"/>
                <p:cNvSpPr>
                  <a:spLocks noChangeArrowheads="1"/>
                </p:cNvSpPr>
                <p:nvPr/>
              </p:nvSpPr>
              <p:spPr bwMode="auto">
                <a:xfrm>
                  <a:off x="7094046" y="14893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40" name="Oval 36"/>
                <p:cNvSpPr>
                  <a:spLocks noChangeArrowheads="1"/>
                </p:cNvSpPr>
                <p:nvPr/>
              </p:nvSpPr>
              <p:spPr bwMode="auto">
                <a:xfrm>
                  <a:off x="9734345" y="25917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41" name="Oval 64"/>
                <p:cNvSpPr>
                  <a:spLocks noChangeArrowheads="1"/>
                </p:cNvSpPr>
                <p:nvPr/>
              </p:nvSpPr>
              <p:spPr bwMode="auto">
                <a:xfrm>
                  <a:off x="2638542" y="3185384"/>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42" name="Oval 36"/>
                <p:cNvSpPr>
                  <a:spLocks noChangeArrowheads="1"/>
                </p:cNvSpPr>
                <p:nvPr/>
              </p:nvSpPr>
              <p:spPr bwMode="auto">
                <a:xfrm>
                  <a:off x="8579214" y="394858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43" name="Oval 14"/>
                <p:cNvSpPr>
                  <a:spLocks noChangeArrowheads="1"/>
                </p:cNvSpPr>
                <p:nvPr/>
              </p:nvSpPr>
              <p:spPr bwMode="auto">
                <a:xfrm>
                  <a:off x="7176555" y="2930985"/>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44" name="Oval 15"/>
                <p:cNvSpPr>
                  <a:spLocks noChangeArrowheads="1"/>
                </p:cNvSpPr>
                <p:nvPr/>
              </p:nvSpPr>
              <p:spPr bwMode="auto">
                <a:xfrm>
                  <a:off x="2143486" y="33549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45" name="Oval 14"/>
                <p:cNvSpPr>
                  <a:spLocks noChangeArrowheads="1"/>
                </p:cNvSpPr>
                <p:nvPr/>
              </p:nvSpPr>
              <p:spPr bwMode="auto">
                <a:xfrm>
                  <a:off x="8744233"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46" name="Oval 64"/>
                <p:cNvSpPr>
                  <a:spLocks noChangeArrowheads="1"/>
                </p:cNvSpPr>
                <p:nvPr/>
              </p:nvSpPr>
              <p:spPr bwMode="auto">
                <a:xfrm>
                  <a:off x="2143486" y="3354984"/>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547" name="Oval 41"/>
                <p:cNvSpPr>
                  <a:spLocks noChangeArrowheads="1"/>
                </p:cNvSpPr>
                <p:nvPr/>
              </p:nvSpPr>
              <p:spPr bwMode="auto">
                <a:xfrm>
                  <a:off x="6516480" y="1319789"/>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548" name="Oval 28"/>
                <p:cNvSpPr>
                  <a:spLocks noChangeArrowheads="1"/>
                </p:cNvSpPr>
                <p:nvPr/>
              </p:nvSpPr>
              <p:spPr bwMode="auto">
                <a:xfrm>
                  <a:off x="2060976" y="33549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49" name="Oval 14"/>
                <p:cNvSpPr>
                  <a:spLocks noChangeArrowheads="1"/>
                </p:cNvSpPr>
                <p:nvPr/>
              </p:nvSpPr>
              <p:spPr bwMode="auto">
                <a:xfrm>
                  <a:off x="7424083" y="18285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50" name="Oval 28"/>
                <p:cNvSpPr>
                  <a:spLocks noChangeArrowheads="1"/>
                </p:cNvSpPr>
                <p:nvPr/>
              </p:nvSpPr>
              <p:spPr bwMode="auto">
                <a:xfrm>
                  <a:off x="8991761" y="505097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51" name="Oval 28"/>
                <p:cNvSpPr>
                  <a:spLocks noChangeArrowheads="1"/>
                </p:cNvSpPr>
                <p:nvPr/>
              </p:nvSpPr>
              <p:spPr bwMode="auto">
                <a:xfrm>
                  <a:off x="6433971" y="18285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52" name="Oval 36"/>
                <p:cNvSpPr>
                  <a:spLocks noChangeArrowheads="1"/>
                </p:cNvSpPr>
                <p:nvPr/>
              </p:nvSpPr>
              <p:spPr bwMode="auto">
                <a:xfrm>
                  <a:off x="8001649" y="3439784"/>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53" name="Oval 68"/>
                <p:cNvSpPr>
                  <a:spLocks noChangeArrowheads="1"/>
                </p:cNvSpPr>
                <p:nvPr/>
              </p:nvSpPr>
              <p:spPr bwMode="auto">
                <a:xfrm>
                  <a:off x="7341574" y="22525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54" name="Oval 44"/>
                <p:cNvSpPr>
                  <a:spLocks noChangeArrowheads="1"/>
                </p:cNvSpPr>
                <p:nvPr/>
              </p:nvSpPr>
              <p:spPr bwMode="auto">
                <a:xfrm>
                  <a:off x="4041200" y="810991"/>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55" name="Oval 44"/>
                <p:cNvSpPr>
                  <a:spLocks noChangeArrowheads="1"/>
                </p:cNvSpPr>
                <p:nvPr/>
              </p:nvSpPr>
              <p:spPr bwMode="auto">
                <a:xfrm>
                  <a:off x="4206219" y="9805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56" name="Oval 14"/>
                <p:cNvSpPr>
                  <a:spLocks noChangeArrowheads="1"/>
                </p:cNvSpPr>
                <p:nvPr/>
              </p:nvSpPr>
              <p:spPr bwMode="auto">
                <a:xfrm>
                  <a:off x="3381126" y="37789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57" name="Oval 36"/>
                <p:cNvSpPr>
                  <a:spLocks noChangeArrowheads="1"/>
                </p:cNvSpPr>
                <p:nvPr/>
              </p:nvSpPr>
              <p:spPr bwMode="auto">
                <a:xfrm>
                  <a:off x="9321798" y="564457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58" name="Oval 44"/>
                <p:cNvSpPr>
                  <a:spLocks noChangeArrowheads="1"/>
                </p:cNvSpPr>
                <p:nvPr/>
              </p:nvSpPr>
              <p:spPr bwMode="auto">
                <a:xfrm>
                  <a:off x="7589102" y="20829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59" name="Oval 14"/>
                <p:cNvSpPr>
                  <a:spLocks noChangeArrowheads="1"/>
                </p:cNvSpPr>
                <p:nvPr/>
              </p:nvSpPr>
              <p:spPr bwMode="auto">
                <a:xfrm>
                  <a:off x="7424083" y="16589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60" name="Oval 14"/>
                <p:cNvSpPr>
                  <a:spLocks noChangeArrowheads="1"/>
                </p:cNvSpPr>
                <p:nvPr/>
              </p:nvSpPr>
              <p:spPr bwMode="auto">
                <a:xfrm>
                  <a:off x="2225995" y="302192"/>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61" name="Oval 14"/>
                <p:cNvSpPr>
                  <a:spLocks noChangeArrowheads="1"/>
                </p:cNvSpPr>
                <p:nvPr/>
              </p:nvSpPr>
              <p:spPr bwMode="auto">
                <a:xfrm>
                  <a:off x="8331686" y="2082987"/>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62" name="Oval 44"/>
                <p:cNvSpPr>
                  <a:spLocks noChangeArrowheads="1"/>
                </p:cNvSpPr>
                <p:nvPr/>
              </p:nvSpPr>
              <p:spPr bwMode="auto">
                <a:xfrm>
                  <a:off x="9899363" y="19981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63" name="Oval 28"/>
                <p:cNvSpPr>
                  <a:spLocks noChangeArrowheads="1"/>
                </p:cNvSpPr>
                <p:nvPr/>
              </p:nvSpPr>
              <p:spPr bwMode="auto">
                <a:xfrm>
                  <a:off x="6433971" y="47965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64" name="Oval 68"/>
                <p:cNvSpPr>
                  <a:spLocks noChangeArrowheads="1"/>
                </p:cNvSpPr>
                <p:nvPr/>
              </p:nvSpPr>
              <p:spPr bwMode="auto">
                <a:xfrm>
                  <a:off x="7506593" y="19981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65" name="Oval 44"/>
                <p:cNvSpPr>
                  <a:spLocks noChangeArrowheads="1"/>
                </p:cNvSpPr>
                <p:nvPr/>
              </p:nvSpPr>
              <p:spPr bwMode="auto">
                <a:xfrm>
                  <a:off x="8001649" y="14893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66" name="Oval 36"/>
                <p:cNvSpPr>
                  <a:spLocks noChangeArrowheads="1"/>
                </p:cNvSpPr>
                <p:nvPr/>
              </p:nvSpPr>
              <p:spPr bwMode="auto">
                <a:xfrm>
                  <a:off x="8331686" y="3778983"/>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67" name="Oval 14"/>
                <p:cNvSpPr>
                  <a:spLocks noChangeArrowheads="1"/>
                </p:cNvSpPr>
                <p:nvPr/>
              </p:nvSpPr>
              <p:spPr bwMode="auto">
                <a:xfrm>
                  <a:off x="8826742" y="4881380"/>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68" name="Oval 36"/>
                <p:cNvSpPr>
                  <a:spLocks noChangeArrowheads="1"/>
                </p:cNvSpPr>
                <p:nvPr/>
              </p:nvSpPr>
              <p:spPr bwMode="auto">
                <a:xfrm>
                  <a:off x="9321798" y="2591786"/>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69" name="Oval 44"/>
                <p:cNvSpPr>
                  <a:spLocks noChangeArrowheads="1"/>
                </p:cNvSpPr>
                <p:nvPr/>
              </p:nvSpPr>
              <p:spPr bwMode="auto">
                <a:xfrm>
                  <a:off x="7671611" y="115019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70" name="Oval 44"/>
                <p:cNvSpPr>
                  <a:spLocks noChangeArrowheads="1"/>
                </p:cNvSpPr>
                <p:nvPr/>
              </p:nvSpPr>
              <p:spPr bwMode="auto">
                <a:xfrm>
                  <a:off x="4371238" y="14045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71" name="Oval 41"/>
                <p:cNvSpPr>
                  <a:spLocks noChangeArrowheads="1"/>
                </p:cNvSpPr>
                <p:nvPr/>
              </p:nvSpPr>
              <p:spPr bwMode="auto">
                <a:xfrm>
                  <a:off x="8331686" y="1743788"/>
                  <a:ext cx="165019" cy="169600"/>
                </a:xfrm>
                <a:prstGeom prst="ellipse">
                  <a:avLst/>
                </a:prstGeom>
                <a:solidFill>
                  <a:srgbClr val="FFCC00"/>
                </a:solidFill>
                <a:ln w="9525">
                  <a:solidFill>
                    <a:schemeClr val="tx1"/>
                  </a:solidFill>
                  <a:round/>
                  <a:headEnd/>
                  <a:tailEnd/>
                </a:ln>
              </p:spPr>
              <p:txBody>
                <a:bodyPr wrap="none" anchor="ctr"/>
                <a:lstStyle/>
                <a:p>
                  <a:endParaRPr lang="en-US" dirty="0">
                    <a:solidFill>
                      <a:srgbClr val="000000"/>
                    </a:solidFill>
                  </a:endParaRPr>
                </a:p>
              </p:txBody>
            </p:sp>
            <p:sp>
              <p:nvSpPr>
                <p:cNvPr id="572" name="Oval 14"/>
                <p:cNvSpPr>
                  <a:spLocks noChangeArrowheads="1"/>
                </p:cNvSpPr>
                <p:nvPr/>
              </p:nvSpPr>
              <p:spPr bwMode="auto">
                <a:xfrm>
                  <a:off x="6929027" y="15741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73" name="Oval 44"/>
                <p:cNvSpPr>
                  <a:spLocks noChangeArrowheads="1"/>
                </p:cNvSpPr>
                <p:nvPr/>
              </p:nvSpPr>
              <p:spPr bwMode="auto">
                <a:xfrm>
                  <a:off x="4783784" y="24221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74" name="Oval 14"/>
                <p:cNvSpPr>
                  <a:spLocks noChangeArrowheads="1"/>
                </p:cNvSpPr>
                <p:nvPr/>
              </p:nvSpPr>
              <p:spPr bwMode="auto">
                <a:xfrm>
                  <a:off x="7506593" y="1828588"/>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75" name="Oval 28"/>
                <p:cNvSpPr>
                  <a:spLocks noChangeArrowheads="1"/>
                </p:cNvSpPr>
                <p:nvPr/>
              </p:nvSpPr>
              <p:spPr bwMode="auto">
                <a:xfrm>
                  <a:off x="8909251" y="4966180"/>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76" name="Oval 14"/>
                <p:cNvSpPr>
                  <a:spLocks noChangeArrowheads="1"/>
                </p:cNvSpPr>
                <p:nvPr/>
              </p:nvSpPr>
              <p:spPr bwMode="auto">
                <a:xfrm>
                  <a:off x="7341574" y="1489389"/>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577" name="Oval 68"/>
                <p:cNvSpPr>
                  <a:spLocks noChangeArrowheads="1"/>
                </p:cNvSpPr>
                <p:nvPr/>
              </p:nvSpPr>
              <p:spPr bwMode="auto">
                <a:xfrm>
                  <a:off x="7506593" y="22525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78" name="Oval 44"/>
                <p:cNvSpPr>
                  <a:spLocks noChangeArrowheads="1"/>
                </p:cNvSpPr>
                <p:nvPr/>
              </p:nvSpPr>
              <p:spPr bwMode="auto">
                <a:xfrm>
                  <a:off x="8166667" y="3354984"/>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79" name="Oval 30"/>
                <p:cNvSpPr>
                  <a:spLocks noChangeArrowheads="1"/>
                </p:cNvSpPr>
                <p:nvPr/>
              </p:nvSpPr>
              <p:spPr bwMode="auto">
                <a:xfrm>
                  <a:off x="9404307" y="1404589"/>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sp>
              <p:nvSpPr>
                <p:cNvPr id="580" name="Oval 44"/>
                <p:cNvSpPr>
                  <a:spLocks noChangeArrowheads="1"/>
                </p:cNvSpPr>
                <p:nvPr/>
              </p:nvSpPr>
              <p:spPr bwMode="auto">
                <a:xfrm>
                  <a:off x="6598990" y="1489389"/>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81" name="Oval 28"/>
                <p:cNvSpPr>
                  <a:spLocks noChangeArrowheads="1"/>
                </p:cNvSpPr>
                <p:nvPr/>
              </p:nvSpPr>
              <p:spPr bwMode="auto">
                <a:xfrm>
                  <a:off x="3628654" y="3694183"/>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82" name="Oval 28"/>
                <p:cNvSpPr>
                  <a:spLocks noChangeArrowheads="1"/>
                </p:cNvSpPr>
                <p:nvPr/>
              </p:nvSpPr>
              <p:spPr bwMode="auto">
                <a:xfrm>
                  <a:off x="2721051" y="3015785"/>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83" name="Oval 44"/>
                <p:cNvSpPr>
                  <a:spLocks noChangeArrowheads="1"/>
                </p:cNvSpPr>
                <p:nvPr/>
              </p:nvSpPr>
              <p:spPr bwMode="auto">
                <a:xfrm>
                  <a:off x="4123710" y="25069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84" name="Oval 44"/>
                <p:cNvSpPr>
                  <a:spLocks noChangeArrowheads="1"/>
                </p:cNvSpPr>
                <p:nvPr/>
              </p:nvSpPr>
              <p:spPr bwMode="auto">
                <a:xfrm>
                  <a:off x="7424083" y="191338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85" name="Oval 28"/>
                <p:cNvSpPr>
                  <a:spLocks noChangeArrowheads="1"/>
                </p:cNvSpPr>
                <p:nvPr/>
              </p:nvSpPr>
              <p:spPr bwMode="auto">
                <a:xfrm>
                  <a:off x="2143486" y="2252587"/>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86" name="Oval 44"/>
                <p:cNvSpPr>
                  <a:spLocks noChangeArrowheads="1"/>
                </p:cNvSpPr>
                <p:nvPr/>
              </p:nvSpPr>
              <p:spPr bwMode="auto">
                <a:xfrm>
                  <a:off x="7836630" y="2506986"/>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92" name="Oval 64"/>
                <p:cNvSpPr>
                  <a:spLocks noChangeArrowheads="1"/>
                </p:cNvSpPr>
                <p:nvPr/>
              </p:nvSpPr>
              <p:spPr bwMode="auto">
                <a:xfrm>
                  <a:off x="2721051" y="3185384"/>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grpSp>
        </p:grpSp>
        <p:sp>
          <p:nvSpPr>
            <p:cNvPr id="594" name="Title 1"/>
            <p:cNvSpPr txBox="1">
              <a:spLocks/>
            </p:cNvSpPr>
            <p:nvPr/>
          </p:nvSpPr>
          <p:spPr>
            <a:xfrm>
              <a:off x="7330479" y="102352"/>
              <a:ext cx="3928522" cy="663533"/>
            </a:xfrm>
            <a:prstGeom prst="rect">
              <a:avLst/>
            </a:prstGeom>
            <a:solidFill>
              <a:srgbClr val="14B6C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ea typeface="Frutiger LT Std 65" charset="0"/>
                  <a:cs typeface="Frutiger LT Std 65" charset="0"/>
                </a:rPr>
                <a:t>WELS Home Missions </a:t>
              </a:r>
              <a:br>
                <a:rPr lang="en-US" sz="3200" b="1" dirty="0">
                  <a:solidFill>
                    <a:schemeClr val="bg1"/>
                  </a:solidFill>
                  <a:ea typeface="Frutiger LT Std 65" charset="0"/>
                  <a:cs typeface="Frutiger LT Std 65" charset="0"/>
                </a:rPr>
              </a:br>
              <a:r>
                <a:rPr lang="en-US" sz="2800" b="1" dirty="0">
                  <a:solidFill>
                    <a:schemeClr val="bg1"/>
                  </a:solidFill>
                  <a:ea typeface="Frutiger LT Std 65" charset="0"/>
                  <a:cs typeface="Frutiger LT Std 65" charset="0"/>
                </a:rPr>
                <a:t>1960-2009</a:t>
              </a:r>
              <a:endParaRPr lang="en-US" sz="3200" dirty="0">
                <a:solidFill>
                  <a:schemeClr val="bg1"/>
                </a:solidFill>
              </a:endParaRPr>
            </a:p>
          </p:txBody>
        </p:sp>
        <p:sp>
          <p:nvSpPr>
            <p:cNvPr id="599" name="TextBox 598"/>
            <p:cNvSpPr txBox="1"/>
            <p:nvPr/>
          </p:nvSpPr>
          <p:spPr>
            <a:xfrm>
              <a:off x="8276789" y="6061277"/>
              <a:ext cx="3915212" cy="796724"/>
            </a:xfrm>
            <a:prstGeom prst="rect">
              <a:avLst/>
            </a:prstGeom>
            <a:solidFill>
              <a:schemeClr val="bg1"/>
            </a:solidFill>
          </p:spPr>
          <p:txBody>
            <a:bodyPr wrap="square" rtlCol="0">
              <a:spAutoFit/>
            </a:bodyPr>
            <a:lstStyle/>
            <a:p>
              <a:endParaRPr lang="en-US" dirty="0"/>
            </a:p>
          </p:txBody>
        </p:sp>
        <p:sp>
          <p:nvSpPr>
            <p:cNvPr id="600" name="TextBox 599"/>
            <p:cNvSpPr txBox="1"/>
            <p:nvPr/>
          </p:nvSpPr>
          <p:spPr>
            <a:xfrm>
              <a:off x="10394129" y="5752125"/>
              <a:ext cx="937372" cy="371305"/>
            </a:xfrm>
            <a:prstGeom prst="rect">
              <a:avLst/>
            </a:prstGeom>
            <a:solidFill>
              <a:schemeClr val="bg1"/>
            </a:solidFill>
          </p:spPr>
          <p:txBody>
            <a:bodyPr wrap="square" rtlCol="0">
              <a:spAutoFit/>
            </a:bodyPr>
            <a:lstStyle/>
            <a:p>
              <a:endParaRPr lang="en-US" dirty="0"/>
            </a:p>
          </p:txBody>
        </p:sp>
        <p:sp>
          <p:nvSpPr>
            <p:cNvPr id="603" name="TextBox 602"/>
            <p:cNvSpPr txBox="1"/>
            <p:nvPr/>
          </p:nvSpPr>
          <p:spPr>
            <a:xfrm>
              <a:off x="10653627" y="2172260"/>
              <a:ext cx="1579856" cy="313932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3600" b="1" dirty="0">
                  <a:solidFill>
                    <a:srgbClr val="14B6C2"/>
                  </a:solidFill>
                  <a:latin typeface="+mj-lt"/>
                </a:rPr>
                <a:t>‘60s</a:t>
              </a:r>
            </a:p>
            <a:p>
              <a:pPr algn="ctr"/>
              <a:r>
                <a:rPr lang="en-US" sz="3600" b="1" dirty="0">
                  <a:solidFill>
                    <a:srgbClr val="14B6C2"/>
                  </a:solidFill>
                  <a:latin typeface="+mj-lt"/>
                </a:rPr>
                <a:t>‘70s</a:t>
              </a:r>
              <a:br>
                <a:rPr lang="en-US" sz="3600" b="1" dirty="0">
                  <a:solidFill>
                    <a:srgbClr val="14B6C2"/>
                  </a:solidFill>
                  <a:latin typeface="+mj-lt"/>
                </a:rPr>
              </a:br>
              <a:r>
                <a:rPr lang="en-US" sz="3600" b="1" dirty="0">
                  <a:solidFill>
                    <a:srgbClr val="14B6C2"/>
                  </a:solidFill>
                  <a:latin typeface="+mj-lt"/>
                </a:rPr>
                <a:t>‘80s</a:t>
              </a:r>
              <a:br>
                <a:rPr lang="en-US" sz="3600" b="1" dirty="0">
                  <a:solidFill>
                    <a:srgbClr val="14B6C2"/>
                  </a:solidFill>
                  <a:latin typeface="+mj-lt"/>
                </a:rPr>
              </a:br>
              <a:r>
                <a:rPr lang="en-US" sz="3600" b="1" dirty="0">
                  <a:solidFill>
                    <a:srgbClr val="14B6C2"/>
                  </a:solidFill>
                  <a:latin typeface="+mj-lt"/>
                </a:rPr>
                <a:t>‘90s</a:t>
              </a:r>
              <a:br>
                <a:rPr lang="en-US" sz="3600" b="1" dirty="0">
                  <a:solidFill>
                    <a:srgbClr val="14B6C2"/>
                  </a:solidFill>
                  <a:latin typeface="+mj-lt"/>
                </a:rPr>
              </a:br>
              <a:r>
                <a:rPr lang="en-US" sz="3600" b="1" dirty="0">
                  <a:solidFill>
                    <a:srgbClr val="14B6C2"/>
                  </a:solidFill>
                  <a:latin typeface="+mj-lt"/>
                </a:rPr>
                <a:t>2000s</a:t>
              </a:r>
            </a:p>
            <a:p>
              <a:endParaRPr lang="en-US" dirty="0"/>
            </a:p>
          </p:txBody>
        </p:sp>
        <p:sp>
          <p:nvSpPr>
            <p:cNvPr id="3" name="Text Box 6"/>
            <p:cNvSpPr txBox="1">
              <a:spLocks noChangeArrowheads="1"/>
            </p:cNvSpPr>
            <p:nvPr/>
          </p:nvSpPr>
          <p:spPr bwMode="auto">
            <a:xfrm>
              <a:off x="6312015" y="5553277"/>
              <a:ext cx="234137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dirty="0">
                  <a:solidFill>
                    <a:srgbClr val="000000"/>
                  </a:solidFill>
                  <a:latin typeface="+mn-lt"/>
                </a:rPr>
                <a:t>= less than 100 souls</a:t>
              </a:r>
            </a:p>
            <a:p>
              <a:pPr>
                <a:spcBef>
                  <a:spcPct val="50000"/>
                </a:spcBef>
              </a:pPr>
              <a:r>
                <a:rPr lang="en-US" dirty="0">
                  <a:solidFill>
                    <a:srgbClr val="000000"/>
                  </a:solidFill>
                  <a:latin typeface="+mn-lt"/>
                </a:rPr>
                <a:t>= 100-250</a:t>
              </a:r>
            </a:p>
            <a:p>
              <a:pPr>
                <a:spcBef>
                  <a:spcPct val="50000"/>
                </a:spcBef>
              </a:pPr>
              <a:r>
                <a:rPr lang="en-US" dirty="0">
                  <a:solidFill>
                    <a:srgbClr val="000000"/>
                  </a:solidFill>
                  <a:latin typeface="+mn-lt"/>
                </a:rPr>
                <a:t>= 250-400</a:t>
              </a:r>
            </a:p>
          </p:txBody>
        </p:sp>
        <p:sp>
          <p:nvSpPr>
            <p:cNvPr id="604" name="Text Box 6"/>
            <p:cNvSpPr txBox="1">
              <a:spLocks noChangeArrowheads="1"/>
            </p:cNvSpPr>
            <p:nvPr/>
          </p:nvSpPr>
          <p:spPr bwMode="auto">
            <a:xfrm>
              <a:off x="8856257" y="5938651"/>
              <a:ext cx="2341374"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dirty="0">
                  <a:solidFill>
                    <a:srgbClr val="000000"/>
                  </a:solidFill>
                </a:rPr>
                <a:t>= 400 +</a:t>
              </a:r>
            </a:p>
            <a:p>
              <a:pPr>
                <a:spcBef>
                  <a:spcPct val="50000"/>
                </a:spcBef>
              </a:pPr>
              <a:r>
                <a:rPr lang="en-US" dirty="0">
                  <a:solidFill>
                    <a:srgbClr val="000000"/>
                  </a:solidFill>
                </a:rPr>
                <a:t>= closed / left WELS</a:t>
              </a:r>
            </a:p>
          </p:txBody>
        </p:sp>
        <p:sp>
          <p:nvSpPr>
            <p:cNvPr id="4" name="Oval 7"/>
            <p:cNvSpPr>
              <a:spLocks noChangeArrowheads="1"/>
            </p:cNvSpPr>
            <p:nvPr/>
          </p:nvSpPr>
          <p:spPr bwMode="auto">
            <a:xfrm>
              <a:off x="6223460" y="5693948"/>
              <a:ext cx="82509" cy="84800"/>
            </a:xfrm>
            <a:prstGeom prst="ellipse">
              <a:avLst/>
            </a:prstGeom>
            <a:solidFill>
              <a:srgbClr val="CC0000"/>
            </a:solidFill>
            <a:ln w="9525">
              <a:solidFill>
                <a:schemeClr val="tx1"/>
              </a:solidFill>
              <a:round/>
              <a:headEnd/>
              <a:tailEnd/>
            </a:ln>
          </p:spPr>
          <p:txBody>
            <a:bodyPr wrap="none" anchor="ctr"/>
            <a:lstStyle/>
            <a:p>
              <a:endParaRPr lang="en-US" dirty="0">
                <a:solidFill>
                  <a:srgbClr val="000000"/>
                </a:solidFill>
              </a:endParaRPr>
            </a:p>
          </p:txBody>
        </p:sp>
        <p:sp>
          <p:nvSpPr>
            <p:cNvPr id="5" name="Oval 8"/>
            <p:cNvSpPr>
              <a:spLocks noChangeArrowheads="1"/>
            </p:cNvSpPr>
            <p:nvPr/>
          </p:nvSpPr>
          <p:spPr bwMode="auto">
            <a:xfrm>
              <a:off x="6231694" y="6100171"/>
              <a:ext cx="82509" cy="84800"/>
            </a:xfrm>
            <a:prstGeom prst="ellipse">
              <a:avLst/>
            </a:prstGeom>
            <a:solidFill>
              <a:srgbClr val="008000"/>
            </a:solidFill>
            <a:ln w="9525">
              <a:solidFill>
                <a:schemeClr val="tx1"/>
              </a:solidFill>
              <a:round/>
              <a:headEnd/>
              <a:tailEnd/>
            </a:ln>
          </p:spPr>
          <p:txBody>
            <a:bodyPr wrap="none" anchor="ctr"/>
            <a:lstStyle/>
            <a:p>
              <a:endParaRPr lang="en-US" dirty="0">
                <a:solidFill>
                  <a:srgbClr val="000000"/>
                </a:solidFill>
              </a:endParaRPr>
            </a:p>
          </p:txBody>
        </p:sp>
        <p:sp>
          <p:nvSpPr>
            <p:cNvPr id="6" name="Oval 9"/>
            <p:cNvSpPr>
              <a:spLocks noChangeArrowheads="1"/>
            </p:cNvSpPr>
            <p:nvPr/>
          </p:nvSpPr>
          <p:spPr bwMode="auto">
            <a:xfrm>
              <a:off x="6201312" y="6476668"/>
              <a:ext cx="165019" cy="169600"/>
            </a:xfrm>
            <a:prstGeom prst="ellipse">
              <a:avLst/>
            </a:prstGeom>
            <a:solidFill>
              <a:schemeClr val="accent2"/>
            </a:solidFill>
            <a:ln w="9525">
              <a:solidFill>
                <a:schemeClr val="tx1"/>
              </a:solidFill>
              <a:round/>
              <a:headEnd/>
              <a:tailEnd/>
            </a:ln>
          </p:spPr>
          <p:txBody>
            <a:bodyPr wrap="none" anchor="ctr"/>
            <a:lstStyle/>
            <a:p>
              <a:endParaRPr lang="en-US" dirty="0">
                <a:solidFill>
                  <a:srgbClr val="000000"/>
                </a:solidFill>
              </a:endParaRPr>
            </a:p>
          </p:txBody>
        </p:sp>
        <p:sp>
          <p:nvSpPr>
            <p:cNvPr id="7" name="Oval 10"/>
            <p:cNvSpPr>
              <a:spLocks noChangeArrowheads="1"/>
            </p:cNvSpPr>
            <p:nvPr/>
          </p:nvSpPr>
          <p:spPr bwMode="auto">
            <a:xfrm>
              <a:off x="8738807" y="6029650"/>
              <a:ext cx="165019" cy="169600"/>
            </a:xfrm>
            <a:prstGeom prst="ellipse">
              <a:avLst/>
            </a:prstGeom>
            <a:solidFill>
              <a:srgbClr val="FFCC00"/>
            </a:solidFill>
            <a:ln w="9525">
              <a:solidFill>
                <a:schemeClr val="tx1"/>
              </a:solidFill>
              <a:round/>
              <a:headEnd/>
              <a:tailEnd/>
            </a:ln>
          </p:spPr>
          <p:txBody>
            <a:bodyPr wrap="none" anchor="ctr"/>
            <a:lstStyle/>
            <a:p>
              <a:pPr algn="ctr"/>
              <a:endParaRPr lang="en-US" dirty="0">
                <a:solidFill>
                  <a:srgbClr val="FFCC00"/>
                </a:solidFill>
              </a:endParaRPr>
            </a:p>
          </p:txBody>
        </p:sp>
        <p:sp>
          <p:nvSpPr>
            <p:cNvPr id="18" name="Oval 22"/>
            <p:cNvSpPr>
              <a:spLocks noChangeArrowheads="1"/>
            </p:cNvSpPr>
            <p:nvPr/>
          </p:nvSpPr>
          <p:spPr bwMode="auto">
            <a:xfrm>
              <a:off x="8779277" y="6476668"/>
              <a:ext cx="82509" cy="84800"/>
            </a:xfrm>
            <a:prstGeom prst="ellipse">
              <a:avLst/>
            </a:prstGeom>
            <a:solidFill>
              <a:schemeClr val="bg1"/>
            </a:solidFill>
            <a:ln w="9525">
              <a:solidFill>
                <a:schemeClr val="tx1"/>
              </a:solidFill>
              <a:round/>
              <a:headEnd/>
              <a:tailEnd/>
            </a:ln>
          </p:spPr>
          <p:txBody>
            <a:bodyPr wrap="none" anchor="ctr"/>
            <a:lstStyle/>
            <a:p>
              <a:endParaRPr lang="en-US" dirty="0">
                <a:solidFill>
                  <a:srgbClr val="000000"/>
                </a:solidFill>
              </a:endParaRPr>
            </a:p>
          </p:txBody>
        </p:sp>
      </p:grpSp>
    </p:spTree>
    <p:extLst>
      <p:ext uri="{BB962C8B-B14F-4D97-AF65-F5344CB8AC3E}">
        <p14:creationId xmlns:p14="http://schemas.microsoft.com/office/powerpoint/2010/main" val="290650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47800" y="6096001"/>
            <a:ext cx="1905000" cy="895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8940675" y="3429001"/>
            <a:ext cx="15097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chemeClr val="bg1"/>
                </a:solidFill>
                <a:latin typeface="+mn-lt"/>
              </a:rPr>
              <a:t>Home</a:t>
            </a:r>
          </a:p>
        </p:txBody>
      </p:sp>
      <p:sp>
        <p:nvSpPr>
          <p:cNvPr id="7" name="TextBox 6"/>
          <p:cNvSpPr txBox="1">
            <a:spLocks noChangeArrowheads="1"/>
          </p:cNvSpPr>
          <p:nvPr/>
        </p:nvSpPr>
        <p:spPr bwMode="auto">
          <a:xfrm>
            <a:off x="9002587" y="2209801"/>
            <a:ext cx="1676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800">
                <a:solidFill>
                  <a:schemeClr val="bg1"/>
                </a:solidFill>
                <a:latin typeface="+mn-lt"/>
              </a:rPr>
              <a:t>14</a:t>
            </a:r>
          </a:p>
        </p:txBody>
      </p:sp>
      <p:sp>
        <p:nvSpPr>
          <p:cNvPr id="11" name="TextBox 10"/>
          <p:cNvSpPr txBox="1">
            <a:spLocks noChangeArrowheads="1"/>
          </p:cNvSpPr>
          <p:nvPr/>
        </p:nvSpPr>
        <p:spPr bwMode="auto">
          <a:xfrm>
            <a:off x="8926388" y="3810001"/>
            <a:ext cx="15097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chemeClr val="bg1"/>
                </a:solidFill>
                <a:latin typeface="+mn-lt"/>
              </a:rPr>
              <a:t>Mission</a:t>
            </a:r>
          </a:p>
        </p:txBody>
      </p:sp>
      <p:sp>
        <p:nvSpPr>
          <p:cNvPr id="13" name="TextBox 12"/>
          <p:cNvSpPr txBox="1">
            <a:spLocks noChangeArrowheads="1"/>
          </p:cNvSpPr>
          <p:nvPr/>
        </p:nvSpPr>
        <p:spPr bwMode="auto">
          <a:xfrm>
            <a:off x="8926388" y="4186239"/>
            <a:ext cx="15097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chemeClr val="bg1"/>
                </a:solidFill>
                <a:latin typeface="+mn-lt"/>
              </a:rPr>
              <a:t>Districts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24913" b="565"/>
          <a:stretch/>
        </p:blipFill>
        <p:spPr>
          <a:xfrm>
            <a:off x="0" y="0"/>
            <a:ext cx="12192000" cy="6858000"/>
          </a:xfrm>
          <a:prstGeom prst="rect">
            <a:avLst/>
          </a:prstGeom>
        </p:spPr>
      </p:pic>
      <p:sp>
        <p:nvSpPr>
          <p:cNvPr id="3" name="TextBox 2"/>
          <p:cNvSpPr txBox="1"/>
          <p:nvPr/>
        </p:nvSpPr>
        <p:spPr>
          <a:xfrm>
            <a:off x="9189157" y="256792"/>
            <a:ext cx="1994457" cy="420564"/>
          </a:xfrm>
          <a:prstGeom prst="rect">
            <a:avLst/>
          </a:prstGeom>
          <a:noFill/>
        </p:spPr>
        <p:txBody>
          <a:bodyPr wrap="none" rtlCol="0">
            <a:spAutoFit/>
          </a:bodyPr>
          <a:lstStyle/>
          <a:p>
            <a:r>
              <a:rPr lang="en-US" sz="2133">
                <a:solidFill>
                  <a:schemeClr val="bg1"/>
                </a:solidFill>
              </a:rPr>
              <a:t>WELS Canada</a:t>
            </a:r>
          </a:p>
        </p:txBody>
      </p:sp>
    </p:spTree>
    <p:extLst>
      <p:ext uri="{BB962C8B-B14F-4D97-AF65-F5344CB8AC3E}">
        <p14:creationId xmlns:p14="http://schemas.microsoft.com/office/powerpoint/2010/main" val="105746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618" y="217985"/>
            <a:ext cx="7539182" cy="1325563"/>
          </a:xfrm>
        </p:spPr>
        <p:txBody>
          <a:bodyPr>
            <a:normAutofit/>
          </a:bodyPr>
          <a:lstStyle/>
          <a:p>
            <a:pPr algn="ctr"/>
            <a:r>
              <a:rPr lang="en-US" altLang="en-US" b="1" dirty="0">
                <a:ea typeface="Frutiger LT Std 67 Bold Condensed" charset="0"/>
                <a:cs typeface="Frutiger LT Std 67 Bold Condensed" charset="0"/>
              </a:rPr>
              <a:t>Board for Home Missions 2015</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l="3886" t="2639" r="1554" b="4750"/>
          <a:stretch/>
        </p:blipFill>
        <p:spPr>
          <a:xfrm>
            <a:off x="546539" y="1575078"/>
            <a:ext cx="11256578" cy="5282922"/>
          </a:xfrm>
          <a:prstGeom prst="rect">
            <a:avLst/>
          </a:prstGeom>
        </p:spPr>
      </p:pic>
    </p:spTree>
    <p:extLst>
      <p:ext uri="{BB962C8B-B14F-4D97-AF65-F5344CB8AC3E}">
        <p14:creationId xmlns:p14="http://schemas.microsoft.com/office/powerpoint/2010/main" val="3812962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618" y="217985"/>
            <a:ext cx="7539182" cy="1325563"/>
          </a:xfrm>
        </p:spPr>
        <p:txBody>
          <a:bodyPr>
            <a:normAutofit/>
          </a:bodyPr>
          <a:lstStyle/>
          <a:p>
            <a:pPr algn="ctr"/>
            <a:r>
              <a:rPr lang="en-US" altLang="en-US" b="1" dirty="0">
                <a:ea typeface="Frutiger LT Std 67 Bold Condensed" charset="0"/>
                <a:cs typeface="Frutiger LT Std 67 Bold Condensed" charset="0"/>
              </a:rPr>
              <a:t>Board for Home Missions 2016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6" y="1561267"/>
            <a:ext cx="11750564" cy="5296733"/>
          </a:xfrm>
          <a:prstGeom prst="rect">
            <a:avLst/>
          </a:prstGeom>
        </p:spPr>
      </p:pic>
    </p:spTree>
    <p:extLst>
      <p:ext uri="{BB962C8B-B14F-4D97-AF65-F5344CB8AC3E}">
        <p14:creationId xmlns:p14="http://schemas.microsoft.com/office/powerpoint/2010/main" val="1907209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B6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618" y="217985"/>
            <a:ext cx="7539182" cy="1325563"/>
          </a:xfrm>
        </p:spPr>
        <p:txBody>
          <a:bodyPr>
            <a:normAutofit/>
          </a:bodyPr>
          <a:lstStyle/>
          <a:p>
            <a:pPr algn="ctr"/>
            <a:r>
              <a:rPr lang="en-US" altLang="en-US" b="1" dirty="0">
                <a:ea typeface="Frutiger LT Std 67 Bold Condensed" charset="0"/>
                <a:cs typeface="Frutiger LT Std 67 Bold Condensed" charset="0"/>
              </a:rPr>
              <a:t>Board for Home Missions 2017</a:t>
            </a:r>
            <a:endParaRPr lang="en-US" dirty="0"/>
          </a:p>
        </p:txBody>
      </p:sp>
      <p:grpSp>
        <p:nvGrpSpPr>
          <p:cNvPr id="37" name="Group 36"/>
          <p:cNvGrpSpPr/>
          <p:nvPr/>
        </p:nvGrpSpPr>
        <p:grpSpPr>
          <a:xfrm>
            <a:off x="1995767" y="1417173"/>
            <a:ext cx="9385734" cy="5251640"/>
            <a:chOff x="1796075" y="1301563"/>
            <a:chExt cx="9385734" cy="5251640"/>
          </a:xfrm>
        </p:grpSpPr>
        <p:pic>
          <p:nvPicPr>
            <p:cNvPr id="21" name="Picture 20"/>
            <p:cNvPicPr>
              <a:picLocks noChangeAspect="1" noChangeArrowheads="1"/>
            </p:cNvPicPr>
            <p:nvPr/>
          </p:nvPicPr>
          <p:blipFill>
            <a:blip r:embed="rId2"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1796075" y="1301563"/>
              <a:ext cx="8387008" cy="5251640"/>
            </a:xfrm>
            <a:prstGeom prst="rect">
              <a:avLst/>
            </a:prstGeom>
            <a:noFill/>
            <a:ln>
              <a:noFill/>
            </a:ln>
            <a:extLst/>
          </p:spPr>
        </p:pic>
        <p:sp>
          <p:nvSpPr>
            <p:cNvPr id="22" name="TextBox 21"/>
            <p:cNvSpPr txBox="1"/>
            <p:nvPr/>
          </p:nvSpPr>
          <p:spPr>
            <a:xfrm>
              <a:off x="4725037" y="3876371"/>
              <a:ext cx="2531499" cy="400110"/>
            </a:xfrm>
            <a:prstGeom prst="rect">
              <a:avLst/>
            </a:prstGeom>
            <a:noFill/>
          </p:spPr>
          <p:txBody>
            <a:bodyPr wrap="square">
              <a:spAutoFit/>
            </a:bodyPr>
            <a:lstStyle/>
            <a:p>
              <a:pPr>
                <a:defRPr/>
              </a:pPr>
              <a:r>
                <a:rPr lang="en-US" sz="2000" b="1" dirty="0"/>
                <a:t>Westminster, CO</a:t>
              </a:r>
            </a:p>
          </p:txBody>
        </p:sp>
        <p:sp>
          <p:nvSpPr>
            <p:cNvPr id="23" name="TextBox 22"/>
            <p:cNvSpPr txBox="1"/>
            <p:nvPr/>
          </p:nvSpPr>
          <p:spPr>
            <a:xfrm>
              <a:off x="8187298" y="4527770"/>
              <a:ext cx="2531499" cy="400110"/>
            </a:xfrm>
            <a:prstGeom prst="rect">
              <a:avLst/>
            </a:prstGeom>
            <a:noFill/>
          </p:spPr>
          <p:txBody>
            <a:bodyPr wrap="square">
              <a:spAutoFit/>
            </a:bodyPr>
            <a:lstStyle/>
            <a:p>
              <a:pPr>
                <a:defRPr/>
              </a:pPr>
              <a:r>
                <a:rPr lang="en-US" sz="2000" b="1" dirty="0"/>
                <a:t>Hendersonville, NC</a:t>
              </a:r>
            </a:p>
          </p:txBody>
        </p:sp>
        <p:sp>
          <p:nvSpPr>
            <p:cNvPr id="24" name="TextBox 23"/>
            <p:cNvSpPr txBox="1"/>
            <p:nvPr/>
          </p:nvSpPr>
          <p:spPr>
            <a:xfrm>
              <a:off x="8650310" y="4132246"/>
              <a:ext cx="2531499" cy="400110"/>
            </a:xfrm>
            <a:prstGeom prst="rect">
              <a:avLst/>
            </a:prstGeom>
            <a:noFill/>
          </p:spPr>
          <p:txBody>
            <a:bodyPr wrap="square">
              <a:spAutoFit/>
            </a:bodyPr>
            <a:lstStyle/>
            <a:p>
              <a:pPr>
                <a:defRPr/>
              </a:pPr>
              <a:r>
                <a:rPr lang="en-US" sz="2000" b="1" dirty="0"/>
                <a:t>Huntersville, NC</a:t>
              </a:r>
            </a:p>
          </p:txBody>
        </p:sp>
        <p:sp>
          <p:nvSpPr>
            <p:cNvPr id="25" name="Rectangle 24"/>
            <p:cNvSpPr/>
            <p:nvPr/>
          </p:nvSpPr>
          <p:spPr>
            <a:xfrm>
              <a:off x="8150356" y="3689699"/>
              <a:ext cx="643336" cy="1107996"/>
            </a:xfrm>
            <a:prstGeom prst="rect">
              <a:avLst/>
            </a:prstGeom>
          </p:spPr>
          <p:txBody>
            <a:bodyPr wrap="square">
              <a:spAutoFit/>
            </a:bodyPr>
            <a:lstStyle/>
            <a:p>
              <a:r>
                <a:rPr lang="en-US" sz="6600" b="1">
                  <a:effectLst>
                    <a:outerShdw blurRad="38100" dist="38100" dir="2700000" algn="tl">
                      <a:srgbClr val="000000">
                        <a:alpha val="43137"/>
                      </a:srgbClr>
                    </a:outerShdw>
                  </a:effectLst>
                </a:rPr>
                <a:t>.</a:t>
              </a:r>
              <a:endParaRPr lang="en-US" sz="6600"/>
            </a:p>
          </p:txBody>
        </p:sp>
        <p:sp>
          <p:nvSpPr>
            <p:cNvPr id="26" name="Rectangle 25"/>
            <p:cNvSpPr/>
            <p:nvPr/>
          </p:nvSpPr>
          <p:spPr>
            <a:xfrm>
              <a:off x="8417217" y="3542044"/>
              <a:ext cx="643336" cy="1107996"/>
            </a:xfrm>
            <a:prstGeom prst="rect">
              <a:avLst/>
            </a:prstGeom>
          </p:spPr>
          <p:txBody>
            <a:bodyPr wrap="square">
              <a:spAutoFit/>
            </a:bodyPr>
            <a:lstStyle/>
            <a:p>
              <a:r>
                <a:rPr lang="en-US" sz="6600" b="1">
                  <a:effectLst>
                    <a:outerShdw blurRad="38100" dist="38100" dir="2700000" algn="tl">
                      <a:srgbClr val="000000">
                        <a:alpha val="43137"/>
                      </a:srgbClr>
                    </a:outerShdw>
                  </a:effectLst>
                </a:rPr>
                <a:t>.</a:t>
              </a:r>
              <a:endParaRPr lang="en-US" sz="6600"/>
            </a:p>
          </p:txBody>
        </p:sp>
        <p:sp>
          <p:nvSpPr>
            <p:cNvPr id="27" name="Rectangle 26"/>
            <p:cNvSpPr/>
            <p:nvPr/>
          </p:nvSpPr>
          <p:spPr>
            <a:xfrm>
              <a:off x="4651547" y="3001176"/>
              <a:ext cx="643336" cy="1107996"/>
            </a:xfrm>
            <a:prstGeom prst="rect">
              <a:avLst/>
            </a:prstGeom>
          </p:spPr>
          <p:txBody>
            <a:bodyPr wrap="square">
              <a:spAutoFit/>
            </a:bodyPr>
            <a:lstStyle/>
            <a:p>
              <a:r>
                <a:rPr lang="en-US" sz="6600" b="1" dirty="0">
                  <a:effectLst>
                    <a:outerShdw blurRad="38100" dist="38100" dir="2700000" algn="tl">
                      <a:srgbClr val="000000">
                        <a:alpha val="43137"/>
                      </a:srgbClr>
                    </a:outerShdw>
                  </a:effectLst>
                </a:rPr>
                <a:t>.</a:t>
              </a:r>
              <a:endParaRPr lang="en-US" sz="6600" dirty="0"/>
            </a:p>
          </p:txBody>
        </p:sp>
        <p:sp>
          <p:nvSpPr>
            <p:cNvPr id="28" name="TextBox 27"/>
            <p:cNvSpPr txBox="1"/>
            <p:nvPr/>
          </p:nvSpPr>
          <p:spPr>
            <a:xfrm>
              <a:off x="7143081" y="2611049"/>
              <a:ext cx="2531499" cy="400110"/>
            </a:xfrm>
            <a:prstGeom prst="rect">
              <a:avLst/>
            </a:prstGeom>
            <a:noFill/>
            <a:effectLst>
              <a:outerShdw blurRad="50800" dist="1155700" dir="2700000" sx="123000" sy="123000" algn="tl" rotWithShape="0">
                <a:srgbClr val="FF0000">
                  <a:alpha val="0"/>
                </a:srgbClr>
              </a:outerShdw>
            </a:effectLst>
          </p:spPr>
          <p:txBody>
            <a:bodyPr wrap="square">
              <a:spAutoFit/>
            </a:bodyPr>
            <a:lstStyle/>
            <a:p>
              <a:pPr>
                <a:defRPr/>
              </a:pPr>
              <a:r>
                <a:rPr lang="en-US" sz="2000" b="1" dirty="0"/>
                <a:t>Milwaukee, WI</a:t>
              </a:r>
            </a:p>
          </p:txBody>
        </p:sp>
        <p:sp>
          <p:nvSpPr>
            <p:cNvPr id="29" name="Rectangle 28"/>
            <p:cNvSpPr/>
            <p:nvPr/>
          </p:nvSpPr>
          <p:spPr>
            <a:xfrm>
              <a:off x="7095647" y="2225445"/>
              <a:ext cx="643336" cy="1107996"/>
            </a:xfrm>
            <a:prstGeom prst="rect">
              <a:avLst/>
            </a:prstGeom>
          </p:spPr>
          <p:txBody>
            <a:bodyPr wrap="square">
              <a:spAutoFit/>
            </a:bodyPr>
            <a:lstStyle/>
            <a:p>
              <a:r>
                <a:rPr lang="en-US" sz="6600" b="1">
                  <a:effectLst>
                    <a:outerShdw blurRad="38100" dist="38100" dir="2700000" algn="tl">
                      <a:srgbClr val="000000">
                        <a:alpha val="43137"/>
                      </a:srgbClr>
                    </a:outerShdw>
                  </a:effectLst>
                </a:rPr>
                <a:t>.</a:t>
              </a:r>
              <a:endParaRPr lang="en-US" sz="6600"/>
            </a:p>
          </p:txBody>
        </p:sp>
        <p:sp>
          <p:nvSpPr>
            <p:cNvPr id="30" name="TextBox 29"/>
            <p:cNvSpPr txBox="1"/>
            <p:nvPr/>
          </p:nvSpPr>
          <p:spPr>
            <a:xfrm>
              <a:off x="5733950" y="4243697"/>
              <a:ext cx="2531499" cy="400110"/>
            </a:xfrm>
            <a:prstGeom prst="rect">
              <a:avLst/>
            </a:prstGeom>
            <a:noFill/>
          </p:spPr>
          <p:txBody>
            <a:bodyPr wrap="square">
              <a:spAutoFit/>
            </a:bodyPr>
            <a:lstStyle/>
            <a:p>
              <a:pPr>
                <a:defRPr/>
              </a:pPr>
              <a:r>
                <a:rPr lang="en-US" sz="2000" b="1" dirty="0"/>
                <a:t>Chattanooga, TN</a:t>
              </a:r>
            </a:p>
          </p:txBody>
        </p:sp>
        <p:sp>
          <p:nvSpPr>
            <p:cNvPr id="31" name="Rectangle 30"/>
            <p:cNvSpPr/>
            <p:nvPr/>
          </p:nvSpPr>
          <p:spPr>
            <a:xfrm>
              <a:off x="7765495" y="3725193"/>
              <a:ext cx="643336" cy="1107996"/>
            </a:xfrm>
            <a:prstGeom prst="rect">
              <a:avLst/>
            </a:prstGeom>
          </p:spPr>
          <p:txBody>
            <a:bodyPr wrap="square">
              <a:spAutoFit/>
            </a:bodyPr>
            <a:lstStyle/>
            <a:p>
              <a:r>
                <a:rPr lang="en-US" sz="6600" b="1">
                  <a:effectLst>
                    <a:outerShdw blurRad="38100" dist="38100" dir="2700000" algn="tl">
                      <a:srgbClr val="000000">
                        <a:alpha val="43137"/>
                      </a:srgbClr>
                    </a:outerShdw>
                  </a:effectLst>
                </a:rPr>
                <a:t>.</a:t>
              </a:r>
              <a:endParaRPr lang="en-US" sz="6600"/>
            </a:p>
          </p:txBody>
        </p:sp>
        <p:sp>
          <p:nvSpPr>
            <p:cNvPr id="32" name="Rectangle 31"/>
            <p:cNvSpPr/>
            <p:nvPr/>
          </p:nvSpPr>
          <p:spPr>
            <a:xfrm>
              <a:off x="7178771" y="2585671"/>
              <a:ext cx="643336" cy="1107996"/>
            </a:xfrm>
            <a:prstGeom prst="rect">
              <a:avLst/>
            </a:prstGeom>
          </p:spPr>
          <p:txBody>
            <a:bodyPr wrap="square">
              <a:spAutoFit/>
            </a:bodyPr>
            <a:lstStyle/>
            <a:p>
              <a:r>
                <a:rPr lang="en-US" sz="6600" b="1" dirty="0">
                  <a:effectLst>
                    <a:outerShdw blurRad="38100" dist="38100" dir="2700000" algn="tl">
                      <a:srgbClr val="000000">
                        <a:alpha val="43137"/>
                      </a:srgbClr>
                    </a:outerShdw>
                  </a:effectLst>
                </a:rPr>
                <a:t>.</a:t>
              </a:r>
              <a:endParaRPr lang="en-US" sz="6600" dirty="0"/>
            </a:p>
          </p:txBody>
        </p:sp>
        <p:sp>
          <p:nvSpPr>
            <p:cNvPr id="33" name="TextBox 32"/>
            <p:cNvSpPr txBox="1"/>
            <p:nvPr/>
          </p:nvSpPr>
          <p:spPr>
            <a:xfrm>
              <a:off x="7404473" y="3172128"/>
              <a:ext cx="2531499" cy="400110"/>
            </a:xfrm>
            <a:prstGeom prst="rect">
              <a:avLst/>
            </a:prstGeom>
            <a:noFill/>
          </p:spPr>
          <p:txBody>
            <a:bodyPr wrap="square">
              <a:spAutoFit/>
            </a:bodyPr>
            <a:lstStyle/>
            <a:p>
              <a:pPr>
                <a:defRPr/>
              </a:pPr>
              <a:r>
                <a:rPr lang="en-US" sz="2000" b="1" dirty="0"/>
                <a:t>Waukegan, IL</a:t>
              </a:r>
            </a:p>
          </p:txBody>
        </p:sp>
        <p:sp>
          <p:nvSpPr>
            <p:cNvPr id="34" name="TextBox 33"/>
            <p:cNvSpPr txBox="1"/>
            <p:nvPr/>
          </p:nvSpPr>
          <p:spPr>
            <a:xfrm>
              <a:off x="5048493" y="4759236"/>
              <a:ext cx="2531499" cy="400110"/>
            </a:xfrm>
            <a:prstGeom prst="rect">
              <a:avLst/>
            </a:prstGeom>
            <a:noFill/>
          </p:spPr>
          <p:txBody>
            <a:bodyPr wrap="square">
              <a:spAutoFit/>
            </a:bodyPr>
            <a:lstStyle/>
            <a:p>
              <a:pPr>
                <a:defRPr/>
              </a:pPr>
              <a:r>
                <a:rPr lang="en-US" sz="2000" b="1" dirty="0"/>
                <a:t>Little Rock, AR</a:t>
              </a:r>
            </a:p>
          </p:txBody>
        </p:sp>
        <p:sp>
          <p:nvSpPr>
            <p:cNvPr id="35" name="Rectangle 34"/>
            <p:cNvSpPr/>
            <p:nvPr/>
          </p:nvSpPr>
          <p:spPr>
            <a:xfrm>
              <a:off x="6638956" y="3921759"/>
              <a:ext cx="643336" cy="1107996"/>
            </a:xfrm>
            <a:prstGeom prst="rect">
              <a:avLst/>
            </a:prstGeom>
          </p:spPr>
          <p:txBody>
            <a:bodyPr wrap="square">
              <a:spAutoFit/>
            </a:bodyPr>
            <a:lstStyle/>
            <a:p>
              <a:r>
                <a:rPr lang="en-US" sz="6600" b="1" dirty="0">
                  <a:effectLst>
                    <a:outerShdw blurRad="38100" dist="38100" dir="2700000" algn="tl">
                      <a:srgbClr val="000000">
                        <a:alpha val="43137"/>
                      </a:srgbClr>
                    </a:outerShdw>
                  </a:effectLst>
                </a:rPr>
                <a:t>.</a:t>
              </a:r>
              <a:endParaRPr lang="en-US" sz="6600" dirty="0"/>
            </a:p>
          </p:txBody>
        </p:sp>
      </p:grpSp>
      <p:cxnSp>
        <p:nvCxnSpPr>
          <p:cNvPr id="36" name="Straight Connector 35"/>
          <p:cNvCxnSpPr/>
          <p:nvPr/>
        </p:nvCxnSpPr>
        <p:spPr>
          <a:xfrm>
            <a:off x="3920359" y="1418063"/>
            <a:ext cx="7433441" cy="23512"/>
          </a:xfrm>
          <a:prstGeom prst="line">
            <a:avLst/>
          </a:prstGeom>
          <a:ln w="41275"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467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13500" b="11430"/>
          <a:stretch/>
        </p:blipFill>
        <p:spPr>
          <a:xfrm>
            <a:off x="-11288" y="2"/>
            <a:ext cx="12203287" cy="6857999"/>
          </a:xfrm>
          <a:prstGeom prst="rect">
            <a:avLst/>
          </a:prstGeom>
        </p:spPr>
      </p:pic>
      <p:pic>
        <p:nvPicPr>
          <p:cNvPr id="7" name="Picture 6" descr="blackopacity30.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a:off x="2" y="5960187"/>
            <a:ext cx="12169421" cy="1014248"/>
          </a:xfrm>
          <a:prstGeom prst="rect">
            <a:avLst/>
          </a:prstGeom>
        </p:spPr>
      </p:pic>
      <p:sp>
        <p:nvSpPr>
          <p:cNvPr id="5" name="TextBox 4"/>
          <p:cNvSpPr txBox="1"/>
          <p:nvPr/>
        </p:nvSpPr>
        <p:spPr>
          <a:xfrm>
            <a:off x="300219" y="5988317"/>
            <a:ext cx="6102391" cy="646331"/>
          </a:xfrm>
          <a:prstGeom prst="rect">
            <a:avLst/>
          </a:prstGeom>
          <a:noFill/>
        </p:spPr>
        <p:txBody>
          <a:bodyPr wrap="square" rtlCol="0" anchor="t">
            <a:spAutoFit/>
          </a:bodyPr>
          <a:lstStyle/>
          <a:p>
            <a:pPr>
              <a:lnSpc>
                <a:spcPct val="90000"/>
              </a:lnSpc>
            </a:pPr>
            <a:r>
              <a:rPr lang="en-US" sz="4000" b="1" dirty="0">
                <a:solidFill>
                  <a:schemeClr val="bg1"/>
                </a:solidFill>
                <a:latin typeface="Arial"/>
                <a:cs typeface="Arial"/>
              </a:rPr>
              <a:t>HENDERSONVILLE, NC</a:t>
            </a:r>
            <a:endParaRPr lang="en-US" sz="3600" b="1" dirty="0">
              <a:solidFill>
                <a:schemeClr val="bg1"/>
              </a:solidFill>
              <a:latin typeface="Arial"/>
              <a:cs typeface="Arial"/>
            </a:endParaRPr>
          </a:p>
        </p:txBody>
      </p:sp>
      <p:pic>
        <p:nvPicPr>
          <p:cNvPr id="6" name="Picture 5" descr="WELSlogo_reverse_print.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29402" y="6036646"/>
            <a:ext cx="1677708" cy="571500"/>
          </a:xfrm>
          <a:prstGeom prst="rect">
            <a:avLst/>
          </a:prstGeom>
        </p:spPr>
      </p:pic>
    </p:spTree>
    <p:extLst>
      <p:ext uri="{BB962C8B-B14F-4D97-AF65-F5344CB8AC3E}">
        <p14:creationId xmlns:p14="http://schemas.microsoft.com/office/powerpoint/2010/main" val="178068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t="12796" b="12458"/>
          <a:stretch/>
        </p:blipFill>
        <p:spPr>
          <a:xfrm>
            <a:off x="-41390" y="0"/>
            <a:ext cx="12233391" cy="6858000"/>
          </a:xfrm>
          <a:prstGeom prst="rect">
            <a:avLst/>
          </a:prstGeom>
        </p:spPr>
      </p:pic>
      <p:pic>
        <p:nvPicPr>
          <p:cNvPr id="7" name="Picture 6" descr="blackopacity30.png"/>
          <p:cNvPicPr>
            <a:picLocks noChangeAspect="1"/>
          </p:cNvPicPr>
          <p:nvPr/>
        </p:nvPicPr>
        <p:blipFill>
          <a:blip r:embed="rId5">
            <a:alphaModFix/>
            <a:extLst>
              <a:ext uri="{28A0092B-C50C-407E-A947-70E740481C1C}">
                <a14:useLocalDpi xmlns:a14="http://schemas.microsoft.com/office/drawing/2010/main"/>
              </a:ext>
            </a:extLst>
          </a:blip>
          <a:stretch>
            <a:fillRect/>
          </a:stretch>
        </p:blipFill>
        <p:spPr>
          <a:xfrm>
            <a:off x="-41390" y="5875283"/>
            <a:ext cx="12233391" cy="982717"/>
          </a:xfrm>
          <a:prstGeom prst="rect">
            <a:avLst/>
          </a:prstGeom>
        </p:spPr>
      </p:pic>
      <p:sp>
        <p:nvSpPr>
          <p:cNvPr id="5" name="TextBox 4"/>
          <p:cNvSpPr txBox="1"/>
          <p:nvPr/>
        </p:nvSpPr>
        <p:spPr>
          <a:xfrm>
            <a:off x="181490" y="6043475"/>
            <a:ext cx="6102391" cy="646331"/>
          </a:xfrm>
          <a:prstGeom prst="rect">
            <a:avLst/>
          </a:prstGeom>
          <a:noFill/>
        </p:spPr>
        <p:txBody>
          <a:bodyPr wrap="square" rtlCol="0" anchor="t">
            <a:spAutoFit/>
          </a:bodyPr>
          <a:lstStyle/>
          <a:p>
            <a:pPr>
              <a:lnSpc>
                <a:spcPct val="90000"/>
              </a:lnSpc>
            </a:pPr>
            <a:r>
              <a:rPr lang="en-US" sz="4000" b="1" dirty="0">
                <a:solidFill>
                  <a:schemeClr val="bg1"/>
                </a:solidFill>
                <a:latin typeface="Arial"/>
                <a:cs typeface="Arial"/>
              </a:rPr>
              <a:t>MILWAUKEE, WI</a:t>
            </a:r>
            <a:endParaRPr lang="en-US" sz="3600" b="1" dirty="0">
              <a:solidFill>
                <a:schemeClr val="bg1"/>
              </a:solidFill>
              <a:latin typeface="Arial"/>
              <a:cs typeface="Arial"/>
            </a:endParaRPr>
          </a:p>
        </p:txBody>
      </p:sp>
      <p:pic>
        <p:nvPicPr>
          <p:cNvPr id="6" name="Picture 5" descr="WELSlogo_reverse_print.ep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29402" y="6036646"/>
            <a:ext cx="1677708" cy="571500"/>
          </a:xfrm>
          <a:prstGeom prst="rect">
            <a:avLst/>
          </a:prstGeom>
        </p:spPr>
      </p:pic>
    </p:spTree>
    <p:extLst>
      <p:ext uri="{BB962C8B-B14F-4D97-AF65-F5344CB8AC3E}">
        <p14:creationId xmlns:p14="http://schemas.microsoft.com/office/powerpoint/2010/main" val="265944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34AEA414FAF4496BFA504F29260E4" ma:contentTypeVersion="0" ma:contentTypeDescription="Create a new document." ma:contentTypeScope="" ma:versionID="e30edb57d3c9307b3f96e2cc6dc6302f">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C050D3-E635-4DD1-988B-108B88838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E1E058D-BFF6-4BD1-B658-334CD70B761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8E1C163-4EC1-4E21-AE7A-ABAEEC723C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TotalTime>
  <Words>336</Words>
  <Application>Microsoft Office PowerPoint</Application>
  <PresentationFormat>Widescreen</PresentationFormat>
  <Paragraphs>79</Paragraphs>
  <Slides>19</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Frutiger LT Std 65</vt:lpstr>
      <vt:lpstr>Frutiger LT Std 67 Bold Condensed</vt:lpstr>
      <vt:lpstr>Office Theme</vt:lpstr>
      <vt:lpstr>Custom Design</vt:lpstr>
      <vt:lpstr>1_Custom Design</vt:lpstr>
      <vt:lpstr>64th Biennial Convention of the</vt:lpstr>
      <vt:lpstr>PowerPoint Presentation</vt:lpstr>
      <vt:lpstr>PowerPoint Presentation</vt:lpstr>
      <vt:lpstr>PowerPoint Presentation</vt:lpstr>
      <vt:lpstr>Board for Home Missions 2015</vt:lpstr>
      <vt:lpstr>Board for Home Missions 2016</vt:lpstr>
      <vt:lpstr>Board for Home Missions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Sarah Proeber</cp:lastModifiedBy>
  <cp:revision>28</cp:revision>
  <dcterms:created xsi:type="dcterms:W3CDTF">2017-03-09T20:59:43Z</dcterms:created>
  <dcterms:modified xsi:type="dcterms:W3CDTF">2017-07-25T01:50:55Z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0x01010024934AEA414FAF4496BFA504F29260E4</vt:lpwstr>
  </property>
</Properties>
</file>