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65" r:id="rId2"/>
    <p:sldId id="256" r:id="rId3"/>
    <p:sldId id="275" r:id="rId4"/>
    <p:sldId id="257" r:id="rId5"/>
    <p:sldId id="266" r:id="rId6"/>
    <p:sldId id="267" r:id="rId7"/>
    <p:sldId id="268" r:id="rId8"/>
    <p:sldId id="269" r:id="rId9"/>
    <p:sldId id="270" r:id="rId10"/>
    <p:sldId id="271" r:id="rId11"/>
    <p:sldId id="272" r:id="rId12"/>
    <p:sldId id="273" r:id="rId13"/>
    <p:sldId id="27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3"/>
    <p:restoredTop sz="94620"/>
  </p:normalViewPr>
  <p:slideViewPr>
    <p:cSldViewPr snapToGrid="0" snapToObjects="1">
      <p:cViewPr varScale="1">
        <p:scale>
          <a:sx n="109" d="100"/>
          <a:sy n="109" d="100"/>
        </p:scale>
        <p:origin x="636"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8D48DF-D55E-9248-9F36-E2ACC72D6230}" type="datetimeFigureOut">
              <a:rPr lang="en-US" smtClean="0"/>
              <a:t>7/26/2017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C36B3C-5037-5244-8175-CBC8480EB303}" type="slidenum">
              <a:rPr lang="en-US" smtClean="0"/>
              <a:t>‹#›</a:t>
            </a:fld>
            <a:endParaRPr lang="en-US"/>
          </a:p>
        </p:txBody>
      </p:sp>
    </p:spTree>
    <p:extLst>
      <p:ext uri="{BB962C8B-B14F-4D97-AF65-F5344CB8AC3E}">
        <p14:creationId xmlns:p14="http://schemas.microsoft.com/office/powerpoint/2010/main" val="1759007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C36B3C-5037-5244-8175-CBC8480EB303}" type="slidenum">
              <a:rPr lang="en-US" smtClean="0"/>
              <a:t>2</a:t>
            </a:fld>
            <a:endParaRPr lang="en-US"/>
          </a:p>
        </p:txBody>
      </p:sp>
    </p:spTree>
    <p:extLst>
      <p:ext uri="{BB962C8B-B14F-4D97-AF65-F5344CB8AC3E}">
        <p14:creationId xmlns:p14="http://schemas.microsoft.com/office/powerpoint/2010/main" val="920227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C36B3C-5037-5244-8175-CBC8480EB303}" type="slidenum">
              <a:rPr lang="en-US" smtClean="0"/>
              <a:t>6</a:t>
            </a:fld>
            <a:endParaRPr lang="en-US"/>
          </a:p>
        </p:txBody>
      </p:sp>
    </p:spTree>
    <p:extLst>
      <p:ext uri="{BB962C8B-B14F-4D97-AF65-F5344CB8AC3E}">
        <p14:creationId xmlns:p14="http://schemas.microsoft.com/office/powerpoint/2010/main" val="1803432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C36B3C-5037-5244-8175-CBC8480EB303}" type="slidenum">
              <a:rPr lang="en-US" smtClean="0"/>
              <a:t>9</a:t>
            </a:fld>
            <a:endParaRPr lang="en-US"/>
          </a:p>
        </p:txBody>
      </p:sp>
    </p:spTree>
    <p:extLst>
      <p:ext uri="{BB962C8B-B14F-4D97-AF65-F5344CB8AC3E}">
        <p14:creationId xmlns:p14="http://schemas.microsoft.com/office/powerpoint/2010/main" val="18925257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28B364-DF21-474C-A3FC-6A5F4648D23C}" type="datetime1">
              <a:rPr lang="en-US" smtClean="0"/>
              <a:t>7/26/2017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FF1C7E-EA2D-BD47-9E87-EE53567ED018}" type="slidenum">
              <a:rPr lang="en-US" smtClean="0"/>
              <a:t>‹#›</a:t>
            </a:fld>
            <a:endParaRPr lang="en-US"/>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172D13-F14A-2F4F-AD5C-AA4AF10C6748}" type="datetime1">
              <a:rPr lang="en-US" smtClean="0"/>
              <a:t>7/26/2017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FF1C7E-EA2D-BD47-9E87-EE53567ED018}" type="slidenum">
              <a:rPr lang="en-US" smtClean="0"/>
              <a:t>‹#›</a:t>
            </a:fld>
            <a:endParaRPr lang="en-US"/>
          </a:p>
        </p:txBody>
      </p:sp>
    </p:spTree>
    <p:extLst>
      <p:ext uri="{BB962C8B-B14F-4D97-AF65-F5344CB8AC3E}">
        <p14:creationId xmlns:p14="http://schemas.microsoft.com/office/powerpoint/2010/main" val="1109344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DAE89D0-3F5D-874C-AF69-91B066959D7D}" type="datetime1">
              <a:rPr lang="en-US" smtClean="0"/>
              <a:t>7/26/2017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FF1C7E-EA2D-BD47-9E87-EE53567ED018}" type="slidenum">
              <a:rPr lang="en-US" smtClean="0"/>
              <a:t>‹#›</a:t>
            </a:fld>
            <a:endParaRPr lang="en-US"/>
          </a:p>
        </p:txBody>
      </p:sp>
    </p:spTree>
    <p:extLst>
      <p:ext uri="{BB962C8B-B14F-4D97-AF65-F5344CB8AC3E}">
        <p14:creationId xmlns:p14="http://schemas.microsoft.com/office/powerpoint/2010/main" val="297332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E6AC81-2C76-1546-A9B1-371676014E27}" type="datetime1">
              <a:rPr lang="en-US" smtClean="0"/>
              <a:t>7/26/2017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FF1C7E-EA2D-BD47-9E87-EE53567ED018}" type="slidenum">
              <a:rPr lang="en-US" smtClean="0"/>
              <a:t>‹#›</a:t>
            </a:fld>
            <a:endParaRPr lang="en-US"/>
          </a:p>
        </p:txBody>
      </p:sp>
    </p:spTree>
    <p:extLst>
      <p:ext uri="{BB962C8B-B14F-4D97-AF65-F5344CB8AC3E}">
        <p14:creationId xmlns:p14="http://schemas.microsoft.com/office/powerpoint/2010/main" val="213951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C77166-1509-EE41-8E2E-A90A4F8504AC}" type="datetime1">
              <a:rPr lang="en-US" smtClean="0"/>
              <a:t>7/26/2017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FF1C7E-EA2D-BD47-9E87-EE53567ED018}" type="slidenum">
              <a:rPr lang="en-US" smtClean="0"/>
              <a:t>‹#›</a:t>
            </a:fld>
            <a:endParaRPr lang="en-US"/>
          </a:p>
        </p:txBody>
      </p:sp>
    </p:spTree>
    <p:extLst>
      <p:ext uri="{BB962C8B-B14F-4D97-AF65-F5344CB8AC3E}">
        <p14:creationId xmlns:p14="http://schemas.microsoft.com/office/powerpoint/2010/main" val="999890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D3B6B2-D54D-0F46-AE20-C63A8A241A51}" type="datetime1">
              <a:rPr lang="en-US" smtClean="0"/>
              <a:t>7/26/2017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FF1C7E-EA2D-BD47-9E87-EE53567ED018}" type="slidenum">
              <a:rPr lang="en-US" smtClean="0"/>
              <a:t>‹#›</a:t>
            </a:fld>
            <a:endParaRPr lang="en-US"/>
          </a:p>
        </p:txBody>
      </p:sp>
    </p:spTree>
    <p:extLst>
      <p:ext uri="{BB962C8B-B14F-4D97-AF65-F5344CB8AC3E}">
        <p14:creationId xmlns:p14="http://schemas.microsoft.com/office/powerpoint/2010/main" val="1107843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472E8A7-B91F-DA49-8522-13586E0F3E30}" type="datetime1">
              <a:rPr lang="en-US" smtClean="0"/>
              <a:t>7/26/2017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FF1C7E-EA2D-BD47-9E87-EE53567ED018}" type="slidenum">
              <a:rPr lang="en-US" smtClean="0"/>
              <a:t>‹#›</a:t>
            </a:fld>
            <a:endParaRPr lang="en-US"/>
          </a:p>
        </p:txBody>
      </p:sp>
    </p:spTree>
    <p:extLst>
      <p:ext uri="{BB962C8B-B14F-4D97-AF65-F5344CB8AC3E}">
        <p14:creationId xmlns:p14="http://schemas.microsoft.com/office/powerpoint/2010/main" val="846720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BC50743-C79F-7A4A-ABE5-5188DEF56CDF}" type="datetime1">
              <a:rPr lang="en-US" smtClean="0"/>
              <a:t>7/26/2017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FF1C7E-EA2D-BD47-9E87-EE53567ED018}" type="slidenum">
              <a:rPr lang="en-US" smtClean="0"/>
              <a:t>‹#›</a:t>
            </a:fld>
            <a:endParaRPr lang="en-US"/>
          </a:p>
        </p:txBody>
      </p:sp>
    </p:spTree>
    <p:extLst>
      <p:ext uri="{BB962C8B-B14F-4D97-AF65-F5344CB8AC3E}">
        <p14:creationId xmlns:p14="http://schemas.microsoft.com/office/powerpoint/2010/main" val="1602680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064FD1-E338-1345-BF2F-3DCC6EDB0A74}" type="datetime1">
              <a:rPr lang="en-US" smtClean="0"/>
              <a:t>7/26/2017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FF1C7E-EA2D-BD47-9E87-EE53567ED018}" type="slidenum">
              <a:rPr lang="en-US" smtClean="0"/>
              <a:t>‹#›</a:t>
            </a:fld>
            <a:endParaRPr lang="en-US"/>
          </a:p>
        </p:txBody>
      </p:sp>
    </p:spTree>
    <p:extLst>
      <p:ext uri="{BB962C8B-B14F-4D97-AF65-F5344CB8AC3E}">
        <p14:creationId xmlns:p14="http://schemas.microsoft.com/office/powerpoint/2010/main" val="368754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F18C039-E955-CA46-85B8-5C2DEF23F8D9}" type="datetime1">
              <a:rPr lang="en-US" smtClean="0"/>
              <a:t>7/26/2017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FF1C7E-EA2D-BD47-9E87-EE53567ED018}" type="slidenum">
              <a:rPr lang="en-US" smtClean="0"/>
              <a:t>‹#›</a:t>
            </a:fld>
            <a:endParaRPr lang="en-US"/>
          </a:p>
        </p:txBody>
      </p:sp>
    </p:spTree>
    <p:extLst>
      <p:ext uri="{BB962C8B-B14F-4D97-AF65-F5344CB8AC3E}">
        <p14:creationId xmlns:p14="http://schemas.microsoft.com/office/powerpoint/2010/main" val="11529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6916695-4B65-BF4F-A457-3F08536EAA41}" type="datetime1">
              <a:rPr lang="en-US" smtClean="0"/>
              <a:t>7/26/2017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FF1C7E-EA2D-BD47-9E87-EE53567ED018}" type="slidenum">
              <a:rPr lang="en-US" smtClean="0"/>
              <a:t>‹#›</a:t>
            </a:fld>
            <a:endParaRPr lang="en-US"/>
          </a:p>
        </p:txBody>
      </p:sp>
    </p:spTree>
    <p:extLst>
      <p:ext uri="{BB962C8B-B14F-4D97-AF65-F5344CB8AC3E}">
        <p14:creationId xmlns:p14="http://schemas.microsoft.com/office/powerpoint/2010/main" val="509753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0EF9C0-AC8F-6141-986C-D177E9355211}" type="datetime1">
              <a:rPr lang="en-US" smtClean="0"/>
              <a:t>7/26/2017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FF1C7E-EA2D-BD47-9E87-EE53567ED018}" type="slidenum">
              <a:rPr lang="en-US" smtClean="0"/>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9714"/>
          </a:xfrm>
          <a:prstGeom prst="rect">
            <a:avLst/>
          </a:prstGeom>
        </p:spPr>
      </p:pic>
      <p:sp>
        <p:nvSpPr>
          <p:cNvPr id="5" name="Subtitle 2"/>
          <p:cNvSpPr txBox="1">
            <a:spLocks/>
          </p:cNvSpPr>
          <p:nvPr/>
        </p:nvSpPr>
        <p:spPr bwMode="auto">
          <a:xfrm>
            <a:off x="1754145" y="2806639"/>
            <a:ext cx="8683709" cy="8531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0" indent="0" algn="l" defTabSz="457200" rtl="0" eaLnBrk="0" fontAlgn="base" hangingPunct="0">
              <a:spcBef>
                <a:spcPct val="20000"/>
              </a:spcBef>
              <a:spcAft>
                <a:spcPct val="0"/>
              </a:spcAft>
              <a:buFont typeface="Arial" charset="0"/>
              <a:buNone/>
              <a:defRPr sz="3200" kern="1200">
                <a:solidFill>
                  <a:srgbClr val="FFFFFF"/>
                </a:solidFill>
                <a:latin typeface="+mn-lt"/>
                <a:ea typeface="ＭＳ Ｐゴシック" charset="0"/>
                <a:cs typeface="ＭＳ Ｐゴシック" charset="0"/>
              </a:defRPr>
            </a:lvl1pPr>
            <a:lvl2pPr marL="457200" indent="0" algn="ctr" defTabSz="457200" rtl="0" eaLnBrk="0" fontAlgn="base" hangingPunct="0">
              <a:spcBef>
                <a:spcPct val="20000"/>
              </a:spcBef>
              <a:spcAft>
                <a:spcPct val="0"/>
              </a:spcAft>
              <a:buFont typeface="Arial" charset="0"/>
              <a:buNone/>
              <a:defRPr sz="2800" kern="1200">
                <a:solidFill>
                  <a:schemeClr val="tx1">
                    <a:tint val="75000"/>
                  </a:schemeClr>
                </a:solidFill>
                <a:latin typeface="+mn-lt"/>
                <a:ea typeface="ＭＳ Ｐゴシック" charset="0"/>
                <a:cs typeface="+mn-cs"/>
              </a:defRPr>
            </a:lvl2pPr>
            <a:lvl3pPr marL="914400" indent="0" algn="ctr" defTabSz="457200" rtl="0" eaLnBrk="0" fontAlgn="base" hangingPunct="0">
              <a:spcBef>
                <a:spcPct val="20000"/>
              </a:spcBef>
              <a:spcAft>
                <a:spcPct val="0"/>
              </a:spcAft>
              <a:buFont typeface="Arial" charset="0"/>
              <a:buNone/>
              <a:defRPr sz="2400" kern="1200">
                <a:solidFill>
                  <a:schemeClr val="tx1">
                    <a:tint val="75000"/>
                  </a:schemeClr>
                </a:solidFill>
                <a:latin typeface="+mn-lt"/>
                <a:ea typeface="ＭＳ Ｐゴシック" charset="0"/>
                <a:cs typeface="+mn-cs"/>
              </a:defRPr>
            </a:lvl3pPr>
            <a:lvl4pPr marL="1371600" indent="0" algn="ctr" defTabSz="457200" rtl="0" eaLnBrk="0" fontAlgn="base" hangingPunct="0">
              <a:spcBef>
                <a:spcPct val="20000"/>
              </a:spcBef>
              <a:spcAft>
                <a:spcPct val="0"/>
              </a:spcAft>
              <a:buFont typeface="Arial" charset="0"/>
              <a:buNone/>
              <a:defRPr sz="2000" kern="1200">
                <a:solidFill>
                  <a:schemeClr val="tx1">
                    <a:tint val="75000"/>
                  </a:schemeClr>
                </a:solidFill>
                <a:latin typeface="+mn-lt"/>
                <a:ea typeface="ＭＳ Ｐゴシック" charset="0"/>
                <a:cs typeface="+mn-cs"/>
              </a:defRPr>
            </a:lvl4pPr>
            <a:lvl5pPr marL="1828800" indent="0" algn="ctr" defTabSz="457200" rtl="0" eaLnBrk="0" fontAlgn="base" hangingPunct="0">
              <a:spcBef>
                <a:spcPct val="20000"/>
              </a:spcBef>
              <a:spcAft>
                <a:spcPct val="0"/>
              </a:spcAft>
              <a:buFont typeface="Arial" charset="0"/>
              <a:buNone/>
              <a:defRPr sz="2000" kern="1200">
                <a:solidFill>
                  <a:schemeClr val="tx1">
                    <a:tint val="75000"/>
                  </a:schemeClr>
                </a:solidFill>
                <a:latin typeface="+mn-lt"/>
                <a:ea typeface="ＭＳ Ｐゴシック" charset="0"/>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ctr"/>
            <a:r>
              <a:rPr lang="en-US" sz="6000" b="1" dirty="0">
                <a:effectLst>
                  <a:outerShdw blurRad="50800" dist="38100" dir="2700000" algn="tl" rotWithShape="0">
                    <a:prstClr val="black">
                      <a:alpha val="40000"/>
                    </a:prstClr>
                  </a:outerShdw>
                </a:effectLst>
                <a:latin typeface="Arial" charset="0"/>
                <a:ea typeface="Arial" charset="0"/>
                <a:cs typeface="Arial" charset="0"/>
              </a:rPr>
              <a:t>PRESIDENT’S REPORT</a:t>
            </a:r>
          </a:p>
          <a:p>
            <a:pPr algn="ctr"/>
            <a:r>
              <a:rPr lang="en-US" sz="2500" dirty="0">
                <a:effectLst>
                  <a:outerShdw blurRad="50800" dist="38100" dir="2700000" algn="tl" rotWithShape="0">
                    <a:prstClr val="black">
                      <a:alpha val="40000"/>
                    </a:prstClr>
                  </a:outerShdw>
                </a:effectLst>
                <a:latin typeface="Arial" charset="0"/>
                <a:ea typeface="Arial" charset="0"/>
                <a:cs typeface="Arial" charset="0"/>
              </a:rPr>
              <a:t>WELS President Mark Schroeder</a:t>
            </a:r>
          </a:p>
        </p:txBody>
      </p:sp>
      <p:sp>
        <p:nvSpPr>
          <p:cNvPr id="6" name="Title 1"/>
          <p:cNvSpPr txBox="1">
            <a:spLocks/>
          </p:cNvSpPr>
          <p:nvPr/>
        </p:nvSpPr>
        <p:spPr>
          <a:xfrm>
            <a:off x="2043474" y="1061514"/>
            <a:ext cx="7772400" cy="48173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i="1" dirty="0">
                <a:solidFill>
                  <a:schemeClr val="bg1"/>
                </a:solidFill>
                <a:effectLst>
                  <a:outerShdw blurRad="50800" dist="38100" dir="2700000" algn="tl" rotWithShape="0">
                    <a:prstClr val="black">
                      <a:alpha val="40000"/>
                    </a:prstClr>
                  </a:outerShdw>
                </a:effectLst>
                <a:latin typeface="Arial" charset="0"/>
                <a:ea typeface="Arial" charset="0"/>
                <a:cs typeface="Arial" charset="0"/>
              </a:rPr>
              <a:t>64</a:t>
            </a:r>
            <a:r>
              <a:rPr lang="en-US" sz="3200" i="1" baseline="30000" dirty="0">
                <a:solidFill>
                  <a:schemeClr val="bg1"/>
                </a:solidFill>
                <a:effectLst>
                  <a:outerShdw blurRad="50800" dist="38100" dir="2700000" algn="tl" rotWithShape="0">
                    <a:prstClr val="black">
                      <a:alpha val="40000"/>
                    </a:prstClr>
                  </a:outerShdw>
                </a:effectLst>
                <a:latin typeface="Arial" charset="0"/>
                <a:ea typeface="Arial" charset="0"/>
                <a:cs typeface="Arial" charset="0"/>
              </a:rPr>
              <a:t>th</a:t>
            </a:r>
            <a:r>
              <a:rPr lang="en-US" sz="3200" i="1" dirty="0">
                <a:solidFill>
                  <a:schemeClr val="bg1"/>
                </a:solidFill>
                <a:effectLst>
                  <a:outerShdw blurRad="50800" dist="38100" dir="2700000" algn="tl" rotWithShape="0">
                    <a:prstClr val="black">
                      <a:alpha val="40000"/>
                    </a:prstClr>
                  </a:outerShdw>
                </a:effectLst>
                <a:latin typeface="Arial" charset="0"/>
                <a:ea typeface="Arial" charset="0"/>
                <a:cs typeface="Arial" charset="0"/>
              </a:rPr>
              <a:t> Biennial Convention of the</a:t>
            </a:r>
          </a:p>
        </p:txBody>
      </p:sp>
      <p:sp>
        <p:nvSpPr>
          <p:cNvPr id="7" name="Subtitle 2"/>
          <p:cNvSpPr txBox="1">
            <a:spLocks/>
          </p:cNvSpPr>
          <p:nvPr/>
        </p:nvSpPr>
        <p:spPr>
          <a:xfrm>
            <a:off x="1228512" y="1521761"/>
            <a:ext cx="10066517" cy="4340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3600" b="1" dirty="0">
                <a:solidFill>
                  <a:schemeClr val="bg1"/>
                </a:solidFill>
                <a:effectLst>
                  <a:outerShdw blurRad="50800" dist="38100" dir="2700000" algn="tl" rotWithShape="0">
                    <a:prstClr val="black">
                      <a:alpha val="40000"/>
                    </a:prstClr>
                  </a:outerShdw>
                </a:effectLst>
                <a:latin typeface="Arial" charset="0"/>
                <a:ea typeface="Arial" charset="0"/>
                <a:cs typeface="Arial" charset="0"/>
              </a:rPr>
              <a:t>Wisconsin Evangelical Lutheran Synod</a:t>
            </a:r>
          </a:p>
        </p:txBody>
      </p:sp>
      <p:cxnSp>
        <p:nvCxnSpPr>
          <p:cNvPr id="9" name="Straight Connector 8"/>
          <p:cNvCxnSpPr/>
          <p:nvPr/>
        </p:nvCxnSpPr>
        <p:spPr>
          <a:xfrm>
            <a:off x="3461454" y="2478358"/>
            <a:ext cx="5545375" cy="0"/>
          </a:xfrm>
          <a:prstGeom prst="line">
            <a:avLst/>
          </a:prstGeom>
          <a:ln w="38100">
            <a:solidFill>
              <a:schemeClr val="bg1"/>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696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alphaModFix/>
            <a:extLst>
              <a:ext uri="{28A0092B-C50C-407E-A947-70E740481C1C}">
                <a14:useLocalDpi xmlns:a14="http://schemas.microsoft.com/office/drawing/2010/main" val="0"/>
              </a:ext>
            </a:extLst>
          </a:blip>
          <a:srcRect t="25000"/>
          <a:stretch/>
        </p:blipFill>
        <p:spPr>
          <a:xfrm>
            <a:off x="0" y="0"/>
            <a:ext cx="12192000" cy="6858000"/>
          </a:xfrm>
          <a:prstGeom prst="rect">
            <a:avLst/>
          </a:prstGeom>
        </p:spPr>
      </p:pic>
      <p:sp>
        <p:nvSpPr>
          <p:cNvPr id="5" name="Rectangle 4"/>
          <p:cNvSpPr/>
          <p:nvPr/>
        </p:nvSpPr>
        <p:spPr>
          <a:xfrm>
            <a:off x="0" y="0"/>
            <a:ext cx="12192000" cy="6858000"/>
          </a:xfrm>
          <a:prstGeom prst="rect">
            <a:avLst/>
          </a:prstGeom>
          <a:solidFill>
            <a:schemeClr val="dk1">
              <a:alpha val="63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TextBox 7"/>
          <p:cNvSpPr txBox="1"/>
          <p:nvPr/>
        </p:nvSpPr>
        <p:spPr>
          <a:xfrm>
            <a:off x="7810500" y="275200"/>
            <a:ext cx="3930316" cy="400110"/>
          </a:xfrm>
          <a:prstGeom prst="rect">
            <a:avLst/>
          </a:prstGeom>
          <a:noFill/>
        </p:spPr>
        <p:txBody>
          <a:bodyPr wrap="square" rtlCol="0">
            <a:spAutoFit/>
          </a:bodyPr>
          <a:lstStyle/>
          <a:p>
            <a:pPr algn="r"/>
            <a:fld id="{92992E67-65F3-0145-9241-529C6E2A5867}" type="slidenum">
              <a:rPr lang="en-US" sz="2000" b="1" smtClean="0">
                <a:solidFill>
                  <a:schemeClr val="bg1"/>
                </a:solidFill>
                <a:latin typeface="Arial" charset="0"/>
                <a:ea typeface="Arial" charset="0"/>
                <a:cs typeface="Arial" charset="0"/>
              </a:rPr>
              <a:pPr algn="r"/>
              <a:t>10</a:t>
            </a:fld>
            <a:endParaRPr lang="en-US" sz="2000" b="1" dirty="0">
              <a:solidFill>
                <a:schemeClr val="bg1"/>
              </a:solidFill>
              <a:latin typeface="Arial" charset="0"/>
              <a:ea typeface="Arial" charset="0"/>
              <a:cs typeface="Arial" charset="0"/>
            </a:endParaRPr>
          </a:p>
        </p:txBody>
      </p:sp>
      <p:sp>
        <p:nvSpPr>
          <p:cNvPr id="10" name="Rectangle 9"/>
          <p:cNvSpPr/>
          <p:nvPr/>
        </p:nvSpPr>
        <p:spPr>
          <a:xfrm>
            <a:off x="1146699" y="2516442"/>
            <a:ext cx="9898602" cy="1825115"/>
          </a:xfrm>
          <a:prstGeom prst="rect">
            <a:avLst/>
          </a:prstGeom>
        </p:spPr>
        <p:txBody>
          <a:bodyPr wrap="square">
            <a:spAutoFit/>
          </a:bodyPr>
          <a:lstStyle/>
          <a:p>
            <a:pPr>
              <a:lnSpc>
                <a:spcPct val="107000"/>
              </a:lnSpc>
              <a:spcAft>
                <a:spcPts val="800"/>
              </a:spcAft>
            </a:pPr>
            <a:r>
              <a:rPr lang="en-US" sz="3500" b="1" dirty="0">
                <a:solidFill>
                  <a:schemeClr val="bg1"/>
                </a:solidFill>
                <a:effectLst>
                  <a:outerShdw blurRad="50800" dist="38100" dir="2700000" algn="tl" rotWithShape="0">
                    <a:prstClr val="black">
                      <a:alpha val="40000"/>
                    </a:prstClr>
                  </a:outerShdw>
                </a:effectLst>
                <a:latin typeface="Cambria" charset="0"/>
                <a:ea typeface="Cambria" charset="0"/>
                <a:cs typeface="Cambria" charset="0"/>
              </a:rPr>
              <a:t>The privilege of missions</a:t>
            </a:r>
          </a:p>
          <a:p>
            <a:pPr>
              <a:lnSpc>
                <a:spcPct val="107000"/>
              </a:lnSpc>
              <a:spcAft>
                <a:spcPts val="800"/>
              </a:spcAft>
            </a:pPr>
            <a:r>
              <a:rPr lang="en-US" sz="3200" i="1" dirty="0">
                <a:solidFill>
                  <a:schemeClr val="bg1"/>
                </a:solidFill>
                <a:effectLst>
                  <a:outerShdw blurRad="50800" dist="38100" dir="2700000" algn="tl" rotWithShape="0">
                    <a:prstClr val="black">
                      <a:alpha val="40000"/>
                    </a:prstClr>
                  </a:outerShdw>
                </a:effectLst>
                <a:latin typeface="Cambria" charset="0"/>
                <a:ea typeface="Calibri" charset="0"/>
                <a:cs typeface="Times New Roman" charset="0"/>
              </a:rPr>
              <a:t>“Dear Father, we pray, give us first your Word, that the gospel be preached faithfully throughout the world.”</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42516" y="5426367"/>
            <a:ext cx="2998300" cy="111254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483771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9711" r="4784" b="40120"/>
          <a:stretch/>
        </p:blipFill>
        <p:spPr>
          <a:xfrm>
            <a:off x="0" y="-1"/>
            <a:ext cx="12192000" cy="6858001"/>
          </a:xfrm>
          <a:prstGeom prst="rect">
            <a:avLst/>
          </a:prstGeom>
        </p:spPr>
      </p:pic>
      <p:sp>
        <p:nvSpPr>
          <p:cNvPr id="5" name="Rectangle 4"/>
          <p:cNvSpPr/>
          <p:nvPr/>
        </p:nvSpPr>
        <p:spPr>
          <a:xfrm>
            <a:off x="0" y="0"/>
            <a:ext cx="12192000" cy="6858000"/>
          </a:xfrm>
          <a:prstGeom prst="rect">
            <a:avLst/>
          </a:prstGeom>
          <a:solidFill>
            <a:schemeClr val="dk1">
              <a:alpha val="63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TextBox 7"/>
          <p:cNvSpPr txBox="1"/>
          <p:nvPr/>
        </p:nvSpPr>
        <p:spPr>
          <a:xfrm>
            <a:off x="7810500" y="275200"/>
            <a:ext cx="3930316" cy="400110"/>
          </a:xfrm>
          <a:prstGeom prst="rect">
            <a:avLst/>
          </a:prstGeom>
          <a:noFill/>
        </p:spPr>
        <p:txBody>
          <a:bodyPr wrap="square" rtlCol="0">
            <a:spAutoFit/>
          </a:bodyPr>
          <a:lstStyle/>
          <a:p>
            <a:pPr algn="r"/>
            <a:fld id="{92992E67-65F3-0145-9241-529C6E2A5867}" type="slidenum">
              <a:rPr lang="en-US" sz="2000" b="1" smtClean="0">
                <a:solidFill>
                  <a:schemeClr val="bg1"/>
                </a:solidFill>
                <a:latin typeface="Arial" charset="0"/>
                <a:ea typeface="Arial" charset="0"/>
                <a:cs typeface="Arial" charset="0"/>
              </a:rPr>
              <a:pPr algn="r"/>
              <a:t>11</a:t>
            </a:fld>
            <a:endParaRPr lang="en-US" sz="2000" b="1" dirty="0">
              <a:solidFill>
                <a:schemeClr val="bg1"/>
              </a:solidFill>
              <a:latin typeface="Arial" charset="0"/>
              <a:ea typeface="Arial" charset="0"/>
              <a:cs typeface="Arial" charset="0"/>
            </a:endParaRPr>
          </a:p>
        </p:txBody>
      </p:sp>
      <p:sp>
        <p:nvSpPr>
          <p:cNvPr id="10" name="Rectangle 9"/>
          <p:cNvSpPr/>
          <p:nvPr/>
        </p:nvSpPr>
        <p:spPr>
          <a:xfrm>
            <a:off x="1146699" y="2516441"/>
            <a:ext cx="9898602" cy="1825115"/>
          </a:xfrm>
          <a:prstGeom prst="rect">
            <a:avLst/>
          </a:prstGeom>
        </p:spPr>
        <p:txBody>
          <a:bodyPr wrap="square">
            <a:spAutoFit/>
          </a:bodyPr>
          <a:lstStyle/>
          <a:p>
            <a:pPr>
              <a:lnSpc>
                <a:spcPct val="107000"/>
              </a:lnSpc>
              <a:spcAft>
                <a:spcPts val="800"/>
              </a:spcAft>
            </a:pPr>
            <a:r>
              <a:rPr lang="en-US" sz="3500" b="1" dirty="0">
                <a:solidFill>
                  <a:schemeClr val="bg1"/>
                </a:solidFill>
                <a:effectLst>
                  <a:outerShdw blurRad="50800" dist="38100" dir="2700000" algn="tl" rotWithShape="0">
                    <a:prstClr val="black">
                      <a:alpha val="40000"/>
                    </a:prstClr>
                  </a:outerShdw>
                </a:effectLst>
                <a:latin typeface="Cambria" charset="0"/>
                <a:ea typeface="Cambria" charset="0"/>
                <a:cs typeface="Cambria" charset="0"/>
              </a:rPr>
              <a:t>A life of repentance</a:t>
            </a:r>
          </a:p>
          <a:p>
            <a:pPr>
              <a:lnSpc>
                <a:spcPct val="107000"/>
              </a:lnSpc>
              <a:spcAft>
                <a:spcPts val="800"/>
              </a:spcAft>
            </a:pPr>
            <a:r>
              <a:rPr lang="en-US" sz="3200" i="1" dirty="0">
                <a:solidFill>
                  <a:schemeClr val="bg1"/>
                </a:solidFill>
                <a:effectLst>
                  <a:outerShdw blurRad="50800" dist="38100" dir="2700000" algn="tl" rotWithShape="0">
                    <a:prstClr val="black">
                      <a:alpha val="40000"/>
                    </a:prstClr>
                  </a:outerShdw>
                </a:effectLst>
                <a:latin typeface="Cambria" charset="0"/>
                <a:ea typeface="Calibri" charset="0"/>
                <a:cs typeface="Times New Roman" charset="0"/>
              </a:rPr>
              <a:t>“When our Lord and Master Jesus Christ said, ‘Repent’, he willed the entire life of believers to be one of repentance.”</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42516" y="5426367"/>
            <a:ext cx="2998300" cy="111254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4101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9714"/>
          </a:xfrm>
          <a:prstGeom prst="rect">
            <a:avLst/>
          </a:prstGeom>
        </p:spPr>
      </p:pic>
      <p:sp>
        <p:nvSpPr>
          <p:cNvPr id="5" name="Subtitle 2"/>
          <p:cNvSpPr txBox="1">
            <a:spLocks/>
          </p:cNvSpPr>
          <p:nvPr/>
        </p:nvSpPr>
        <p:spPr bwMode="auto">
          <a:xfrm>
            <a:off x="1754145" y="2143540"/>
            <a:ext cx="8683709" cy="8531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0" indent="0" algn="l" defTabSz="457200" rtl="0" eaLnBrk="0" fontAlgn="base" hangingPunct="0">
              <a:spcBef>
                <a:spcPct val="20000"/>
              </a:spcBef>
              <a:spcAft>
                <a:spcPct val="0"/>
              </a:spcAft>
              <a:buFont typeface="Arial" charset="0"/>
              <a:buNone/>
              <a:defRPr sz="3200" kern="1200">
                <a:solidFill>
                  <a:srgbClr val="FFFFFF"/>
                </a:solidFill>
                <a:latin typeface="+mn-lt"/>
                <a:ea typeface="ＭＳ Ｐゴシック" charset="0"/>
                <a:cs typeface="ＭＳ Ｐゴシック" charset="0"/>
              </a:defRPr>
            </a:lvl1pPr>
            <a:lvl2pPr marL="457200" indent="0" algn="ctr" defTabSz="457200" rtl="0" eaLnBrk="0" fontAlgn="base" hangingPunct="0">
              <a:spcBef>
                <a:spcPct val="20000"/>
              </a:spcBef>
              <a:spcAft>
                <a:spcPct val="0"/>
              </a:spcAft>
              <a:buFont typeface="Arial" charset="0"/>
              <a:buNone/>
              <a:defRPr sz="2800" kern="1200">
                <a:solidFill>
                  <a:schemeClr val="tx1">
                    <a:tint val="75000"/>
                  </a:schemeClr>
                </a:solidFill>
                <a:latin typeface="+mn-lt"/>
                <a:ea typeface="ＭＳ Ｐゴシック" charset="0"/>
                <a:cs typeface="+mn-cs"/>
              </a:defRPr>
            </a:lvl2pPr>
            <a:lvl3pPr marL="914400" indent="0" algn="ctr" defTabSz="457200" rtl="0" eaLnBrk="0" fontAlgn="base" hangingPunct="0">
              <a:spcBef>
                <a:spcPct val="20000"/>
              </a:spcBef>
              <a:spcAft>
                <a:spcPct val="0"/>
              </a:spcAft>
              <a:buFont typeface="Arial" charset="0"/>
              <a:buNone/>
              <a:defRPr sz="2400" kern="1200">
                <a:solidFill>
                  <a:schemeClr val="tx1">
                    <a:tint val="75000"/>
                  </a:schemeClr>
                </a:solidFill>
                <a:latin typeface="+mn-lt"/>
                <a:ea typeface="ＭＳ Ｐゴシック" charset="0"/>
                <a:cs typeface="+mn-cs"/>
              </a:defRPr>
            </a:lvl3pPr>
            <a:lvl4pPr marL="1371600" indent="0" algn="ctr" defTabSz="457200" rtl="0" eaLnBrk="0" fontAlgn="base" hangingPunct="0">
              <a:spcBef>
                <a:spcPct val="20000"/>
              </a:spcBef>
              <a:spcAft>
                <a:spcPct val="0"/>
              </a:spcAft>
              <a:buFont typeface="Arial" charset="0"/>
              <a:buNone/>
              <a:defRPr sz="2000" kern="1200">
                <a:solidFill>
                  <a:schemeClr val="tx1">
                    <a:tint val="75000"/>
                  </a:schemeClr>
                </a:solidFill>
                <a:latin typeface="+mn-lt"/>
                <a:ea typeface="ＭＳ Ｐゴシック" charset="0"/>
                <a:cs typeface="+mn-cs"/>
              </a:defRPr>
            </a:lvl4pPr>
            <a:lvl5pPr marL="1828800" indent="0" algn="ctr" defTabSz="457200" rtl="0" eaLnBrk="0" fontAlgn="base" hangingPunct="0">
              <a:spcBef>
                <a:spcPct val="20000"/>
              </a:spcBef>
              <a:spcAft>
                <a:spcPct val="0"/>
              </a:spcAft>
              <a:buFont typeface="Arial" charset="0"/>
              <a:buNone/>
              <a:defRPr sz="2000" kern="1200">
                <a:solidFill>
                  <a:schemeClr val="tx1">
                    <a:tint val="75000"/>
                  </a:schemeClr>
                </a:solidFill>
                <a:latin typeface="+mn-lt"/>
                <a:ea typeface="ＭＳ Ｐゴシック" charset="0"/>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ctr"/>
            <a:r>
              <a:rPr lang="en-US" sz="6000" b="1" dirty="0">
                <a:effectLst>
                  <a:outerShdw blurRad="50800" dist="38100" dir="2700000" algn="tl" rotWithShape="0">
                    <a:prstClr val="black">
                      <a:alpha val="40000"/>
                    </a:prstClr>
                  </a:outerShdw>
                </a:effectLst>
                <a:latin typeface="Arial" charset="0"/>
                <a:ea typeface="Arial" charset="0"/>
                <a:cs typeface="Arial" charset="0"/>
              </a:rPr>
              <a:t>Other convention business</a:t>
            </a:r>
          </a:p>
        </p:txBody>
      </p:sp>
      <p:sp>
        <p:nvSpPr>
          <p:cNvPr id="8" name="TextBox 7"/>
          <p:cNvSpPr txBox="1"/>
          <p:nvPr/>
        </p:nvSpPr>
        <p:spPr>
          <a:xfrm>
            <a:off x="7810500" y="275200"/>
            <a:ext cx="3930316" cy="400110"/>
          </a:xfrm>
          <a:prstGeom prst="rect">
            <a:avLst/>
          </a:prstGeom>
          <a:noFill/>
        </p:spPr>
        <p:txBody>
          <a:bodyPr wrap="square" rtlCol="0">
            <a:spAutoFit/>
          </a:bodyPr>
          <a:lstStyle/>
          <a:p>
            <a:pPr algn="r"/>
            <a:fld id="{92992E67-65F3-0145-9241-529C6E2A5867}" type="slidenum">
              <a:rPr lang="en-US" sz="2000" b="1" smtClean="0">
                <a:solidFill>
                  <a:schemeClr val="bg1"/>
                </a:solidFill>
                <a:latin typeface="Arial" charset="0"/>
                <a:ea typeface="Arial" charset="0"/>
                <a:cs typeface="Arial" charset="0"/>
              </a:rPr>
              <a:pPr algn="r"/>
              <a:t>12</a:t>
            </a:fld>
            <a:endParaRPr lang="en-US" sz="2000" b="1"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1112821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9714"/>
          </a:xfrm>
          <a:prstGeom prst="rect">
            <a:avLst/>
          </a:prstGeom>
        </p:spPr>
      </p:pic>
      <p:sp>
        <p:nvSpPr>
          <p:cNvPr id="5" name="Subtitle 2"/>
          <p:cNvSpPr txBox="1">
            <a:spLocks/>
          </p:cNvSpPr>
          <p:nvPr/>
        </p:nvSpPr>
        <p:spPr bwMode="auto">
          <a:xfrm>
            <a:off x="1754145" y="2576677"/>
            <a:ext cx="8683709" cy="8531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0" indent="0" algn="l" defTabSz="457200" rtl="0" eaLnBrk="0" fontAlgn="base" hangingPunct="0">
              <a:spcBef>
                <a:spcPct val="20000"/>
              </a:spcBef>
              <a:spcAft>
                <a:spcPct val="0"/>
              </a:spcAft>
              <a:buFont typeface="Arial" charset="0"/>
              <a:buNone/>
              <a:defRPr sz="3200" kern="1200">
                <a:solidFill>
                  <a:srgbClr val="FFFFFF"/>
                </a:solidFill>
                <a:latin typeface="+mn-lt"/>
                <a:ea typeface="ＭＳ Ｐゴシック" charset="0"/>
                <a:cs typeface="ＭＳ Ｐゴシック" charset="0"/>
              </a:defRPr>
            </a:lvl1pPr>
            <a:lvl2pPr marL="457200" indent="0" algn="ctr" defTabSz="457200" rtl="0" eaLnBrk="0" fontAlgn="base" hangingPunct="0">
              <a:spcBef>
                <a:spcPct val="20000"/>
              </a:spcBef>
              <a:spcAft>
                <a:spcPct val="0"/>
              </a:spcAft>
              <a:buFont typeface="Arial" charset="0"/>
              <a:buNone/>
              <a:defRPr sz="2800" kern="1200">
                <a:solidFill>
                  <a:schemeClr val="tx1">
                    <a:tint val="75000"/>
                  </a:schemeClr>
                </a:solidFill>
                <a:latin typeface="+mn-lt"/>
                <a:ea typeface="ＭＳ Ｐゴシック" charset="0"/>
                <a:cs typeface="+mn-cs"/>
              </a:defRPr>
            </a:lvl2pPr>
            <a:lvl3pPr marL="914400" indent="0" algn="ctr" defTabSz="457200" rtl="0" eaLnBrk="0" fontAlgn="base" hangingPunct="0">
              <a:spcBef>
                <a:spcPct val="20000"/>
              </a:spcBef>
              <a:spcAft>
                <a:spcPct val="0"/>
              </a:spcAft>
              <a:buFont typeface="Arial" charset="0"/>
              <a:buNone/>
              <a:defRPr sz="2400" kern="1200">
                <a:solidFill>
                  <a:schemeClr val="tx1">
                    <a:tint val="75000"/>
                  </a:schemeClr>
                </a:solidFill>
                <a:latin typeface="+mn-lt"/>
                <a:ea typeface="ＭＳ Ｐゴシック" charset="0"/>
                <a:cs typeface="+mn-cs"/>
              </a:defRPr>
            </a:lvl3pPr>
            <a:lvl4pPr marL="1371600" indent="0" algn="ctr" defTabSz="457200" rtl="0" eaLnBrk="0" fontAlgn="base" hangingPunct="0">
              <a:spcBef>
                <a:spcPct val="20000"/>
              </a:spcBef>
              <a:spcAft>
                <a:spcPct val="0"/>
              </a:spcAft>
              <a:buFont typeface="Arial" charset="0"/>
              <a:buNone/>
              <a:defRPr sz="2000" kern="1200">
                <a:solidFill>
                  <a:schemeClr val="tx1">
                    <a:tint val="75000"/>
                  </a:schemeClr>
                </a:solidFill>
                <a:latin typeface="+mn-lt"/>
                <a:ea typeface="ＭＳ Ｐゴシック" charset="0"/>
                <a:cs typeface="+mn-cs"/>
              </a:defRPr>
            </a:lvl4pPr>
            <a:lvl5pPr marL="1828800" indent="0" algn="ctr" defTabSz="457200" rtl="0" eaLnBrk="0" fontAlgn="base" hangingPunct="0">
              <a:spcBef>
                <a:spcPct val="20000"/>
              </a:spcBef>
              <a:spcAft>
                <a:spcPct val="0"/>
              </a:spcAft>
              <a:buFont typeface="Arial" charset="0"/>
              <a:buNone/>
              <a:defRPr sz="2000" kern="1200">
                <a:solidFill>
                  <a:schemeClr val="tx1">
                    <a:tint val="75000"/>
                  </a:schemeClr>
                </a:solidFill>
                <a:latin typeface="+mn-lt"/>
                <a:ea typeface="ＭＳ Ｐゴシック" charset="0"/>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ctr"/>
            <a:r>
              <a:rPr lang="en-US" sz="6000" b="1" dirty="0">
                <a:effectLst>
                  <a:outerShdw blurRad="50800" dist="38100" dir="2700000" algn="tl" rotWithShape="0">
                    <a:prstClr val="black">
                      <a:alpha val="40000"/>
                    </a:prstClr>
                  </a:outerShdw>
                </a:effectLst>
                <a:latin typeface="Arial" charset="0"/>
                <a:ea typeface="Arial" charset="0"/>
                <a:cs typeface="Arial" charset="0"/>
              </a:rPr>
              <a:t>Conclusion</a:t>
            </a:r>
          </a:p>
        </p:txBody>
      </p:sp>
      <p:sp>
        <p:nvSpPr>
          <p:cNvPr id="6" name="TextBox 5"/>
          <p:cNvSpPr txBox="1"/>
          <p:nvPr/>
        </p:nvSpPr>
        <p:spPr>
          <a:xfrm>
            <a:off x="7810500" y="275200"/>
            <a:ext cx="3930316" cy="400110"/>
          </a:xfrm>
          <a:prstGeom prst="rect">
            <a:avLst/>
          </a:prstGeom>
          <a:noFill/>
        </p:spPr>
        <p:txBody>
          <a:bodyPr wrap="square" rtlCol="0">
            <a:spAutoFit/>
          </a:bodyPr>
          <a:lstStyle/>
          <a:p>
            <a:pPr algn="r"/>
            <a:fld id="{92992E67-65F3-0145-9241-529C6E2A5867}" type="slidenum">
              <a:rPr lang="en-US" sz="2000" b="1" smtClean="0">
                <a:solidFill>
                  <a:schemeClr val="bg1"/>
                </a:solidFill>
                <a:latin typeface="Arial" charset="0"/>
                <a:ea typeface="Arial" charset="0"/>
                <a:cs typeface="Arial" charset="0"/>
              </a:rPr>
              <a:pPr algn="r"/>
              <a:t>13</a:t>
            </a:fld>
            <a:endParaRPr lang="en-US" sz="2000" b="1"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1137863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6" name="Picture 5"/>
          <p:cNvPicPr>
            <a:picLocks noChangeAspect="1"/>
          </p:cNvPicPr>
          <p:nvPr/>
        </p:nvPicPr>
        <p:blipFill rotWithShape="1">
          <a:blip r:embed="rId3">
            <a:alphaModFix/>
            <a:extLst>
              <a:ext uri="{28A0092B-C50C-407E-A947-70E740481C1C}">
                <a14:useLocalDpi xmlns:a14="http://schemas.microsoft.com/office/drawing/2010/main" val="0"/>
              </a:ext>
            </a:extLst>
          </a:blip>
          <a:srcRect t="128" b="24872"/>
          <a:stretch/>
        </p:blipFill>
        <p:spPr>
          <a:xfrm>
            <a:off x="20" y="10"/>
            <a:ext cx="12191980" cy="6857990"/>
          </a:xfrm>
          <a:prstGeom prst="rect">
            <a:avLst/>
          </a:prstGeom>
        </p:spPr>
      </p:pic>
      <p:sp>
        <p:nvSpPr>
          <p:cNvPr id="7" name="Rectangle 6"/>
          <p:cNvSpPr/>
          <p:nvPr/>
        </p:nvSpPr>
        <p:spPr>
          <a:xfrm>
            <a:off x="0" y="0"/>
            <a:ext cx="12192000" cy="6858000"/>
          </a:xfrm>
          <a:prstGeom prst="rect">
            <a:avLst/>
          </a:prstGeom>
          <a:solidFill>
            <a:schemeClr val="dk1">
              <a:alpha val="7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Rectangle 1"/>
          <p:cNvSpPr/>
          <p:nvPr/>
        </p:nvSpPr>
        <p:spPr>
          <a:xfrm>
            <a:off x="1146699" y="1734273"/>
            <a:ext cx="9898602" cy="3389454"/>
          </a:xfrm>
          <a:prstGeom prst="rect">
            <a:avLst/>
          </a:prstGeom>
        </p:spPr>
        <p:txBody>
          <a:bodyPr wrap="square">
            <a:spAutoFit/>
          </a:bodyPr>
          <a:lstStyle/>
          <a:p>
            <a:pPr>
              <a:lnSpc>
                <a:spcPct val="107000"/>
              </a:lnSpc>
              <a:spcAft>
                <a:spcPts val="800"/>
              </a:spcAft>
            </a:pPr>
            <a:r>
              <a:rPr lang="en-US" sz="3500" b="1" dirty="0">
                <a:solidFill>
                  <a:schemeClr val="bg1"/>
                </a:solidFill>
                <a:effectLst>
                  <a:outerShdw blurRad="50800" dist="38100" dir="2700000" algn="tl" rotWithShape="0">
                    <a:prstClr val="black">
                      <a:alpha val="40000"/>
                    </a:prstClr>
                  </a:outerShdw>
                </a:effectLst>
                <a:latin typeface="Cambria" charset="0"/>
                <a:ea typeface="Cambria" charset="0"/>
                <a:cs typeface="Cambria" charset="0"/>
              </a:rPr>
              <a:t>Unwavering commitment to the Word</a:t>
            </a:r>
          </a:p>
          <a:p>
            <a:pPr>
              <a:lnSpc>
                <a:spcPct val="107000"/>
              </a:lnSpc>
              <a:spcAft>
                <a:spcPts val="800"/>
              </a:spcAft>
            </a:pPr>
            <a:r>
              <a:rPr lang="en-US" sz="3200" i="1" dirty="0">
                <a:solidFill>
                  <a:schemeClr val="bg1"/>
                </a:solidFill>
                <a:effectLst>
                  <a:outerShdw blurRad="50800" dist="38100" dir="2700000" algn="tl" rotWithShape="0">
                    <a:prstClr val="black">
                      <a:alpha val="40000"/>
                    </a:prstClr>
                  </a:outerShdw>
                </a:effectLst>
                <a:latin typeface="Cambria" charset="0"/>
                <a:ea typeface="Calibri" charset="0"/>
                <a:cs typeface="Times New Roman" charset="0"/>
              </a:rPr>
              <a:t>“I must place the Word of God above everything. </a:t>
            </a:r>
            <a:br>
              <a:rPr lang="en-US" sz="3200" i="1" dirty="0">
                <a:solidFill>
                  <a:schemeClr val="bg1"/>
                </a:solidFill>
                <a:effectLst>
                  <a:outerShdw blurRad="50800" dist="38100" dir="2700000" algn="tl" rotWithShape="0">
                    <a:prstClr val="black">
                      <a:alpha val="40000"/>
                    </a:prstClr>
                  </a:outerShdw>
                </a:effectLst>
                <a:latin typeface="Cambria" charset="0"/>
                <a:ea typeface="Calibri" charset="0"/>
                <a:cs typeface="Times New Roman" charset="0"/>
              </a:rPr>
            </a:br>
            <a:r>
              <a:rPr lang="en-US" sz="3200" i="1" dirty="0">
                <a:solidFill>
                  <a:schemeClr val="bg1"/>
                </a:solidFill>
                <a:effectLst>
                  <a:outerShdw blurRad="50800" dist="38100" dir="2700000" algn="tl" rotWithShape="0">
                    <a:prstClr val="black">
                      <a:alpha val="40000"/>
                    </a:prstClr>
                  </a:outerShdw>
                </a:effectLst>
                <a:latin typeface="Cambria" charset="0"/>
                <a:ea typeface="Calibri" charset="0"/>
                <a:cs typeface="Times New Roman" charset="0"/>
              </a:rPr>
              <a:t>I must hazard life and limb, the world’s favor, my property, honor, and all my welfare that I may keep it </a:t>
            </a:r>
            <a:br>
              <a:rPr lang="en-US" sz="3200" i="1" dirty="0">
                <a:solidFill>
                  <a:schemeClr val="bg1"/>
                </a:solidFill>
                <a:effectLst>
                  <a:outerShdw blurRad="50800" dist="38100" dir="2700000" algn="tl" rotWithShape="0">
                    <a:prstClr val="black">
                      <a:alpha val="40000"/>
                    </a:prstClr>
                  </a:outerShdw>
                </a:effectLst>
                <a:latin typeface="Cambria" charset="0"/>
                <a:ea typeface="Calibri" charset="0"/>
                <a:cs typeface="Times New Roman" charset="0"/>
              </a:rPr>
            </a:br>
            <a:r>
              <a:rPr lang="en-US" sz="3200" i="1" dirty="0">
                <a:solidFill>
                  <a:schemeClr val="bg1"/>
                </a:solidFill>
                <a:effectLst>
                  <a:outerShdw blurRad="50800" dist="38100" dir="2700000" algn="tl" rotWithShape="0">
                    <a:prstClr val="black">
                      <a:alpha val="40000"/>
                    </a:prstClr>
                  </a:outerShdw>
                </a:effectLst>
                <a:latin typeface="Cambria" charset="0"/>
                <a:ea typeface="Calibri" charset="0"/>
                <a:cs typeface="Times New Roman" charset="0"/>
              </a:rPr>
              <a:t>and cling to Christ as to my most precious possession in heaven and on earth.”—</a:t>
            </a:r>
            <a:r>
              <a:rPr lang="en-US" sz="3200" b="1" i="1" dirty="0">
                <a:solidFill>
                  <a:schemeClr val="bg1"/>
                </a:solidFill>
                <a:effectLst>
                  <a:outerShdw blurRad="50800" dist="38100" dir="2700000" algn="tl" rotWithShape="0">
                    <a:prstClr val="black">
                      <a:alpha val="40000"/>
                    </a:prstClr>
                  </a:outerShdw>
                </a:effectLst>
                <a:latin typeface="Cambria" charset="0"/>
                <a:ea typeface="Calibri" charset="0"/>
                <a:cs typeface="Times New Roman" charset="0"/>
              </a:rPr>
              <a:t>Martin Luther</a:t>
            </a:r>
            <a:endParaRPr lang="en-US" sz="3200" b="1" dirty="0">
              <a:solidFill>
                <a:schemeClr val="bg1"/>
              </a:solidFill>
              <a:effectLst>
                <a:outerShdw blurRad="50800" dist="38100" dir="2700000" algn="tl" rotWithShape="0">
                  <a:prstClr val="black">
                    <a:alpha val="40000"/>
                  </a:prstClr>
                </a:outerShdw>
              </a:effectLst>
              <a:latin typeface="Calibri" charset="0"/>
              <a:ea typeface="Calibri" charset="0"/>
              <a:cs typeface="Times New Roman" charset="0"/>
            </a:endParaRPr>
          </a:p>
        </p:txBody>
      </p:sp>
      <p:sp>
        <p:nvSpPr>
          <p:cNvPr id="12" name="TextBox 11"/>
          <p:cNvSpPr txBox="1"/>
          <p:nvPr/>
        </p:nvSpPr>
        <p:spPr>
          <a:xfrm>
            <a:off x="7810500" y="275200"/>
            <a:ext cx="3930316" cy="400110"/>
          </a:xfrm>
          <a:prstGeom prst="rect">
            <a:avLst/>
          </a:prstGeom>
          <a:noFill/>
        </p:spPr>
        <p:txBody>
          <a:bodyPr wrap="square" rtlCol="0">
            <a:spAutoFit/>
          </a:bodyPr>
          <a:lstStyle/>
          <a:p>
            <a:pPr algn="r"/>
            <a:fld id="{92992E67-65F3-0145-9241-529C6E2A5867}" type="slidenum">
              <a:rPr lang="en-US" sz="2000" b="1" smtClean="0">
                <a:solidFill>
                  <a:schemeClr val="bg1"/>
                </a:solidFill>
                <a:latin typeface="Arial" charset="0"/>
                <a:ea typeface="Arial" charset="0"/>
                <a:cs typeface="Arial" charset="0"/>
              </a:rPr>
              <a:pPr algn="r"/>
              <a:t>2</a:t>
            </a:fld>
            <a:endParaRPr lang="en-US" sz="2000" b="1" dirty="0">
              <a:solidFill>
                <a:schemeClr val="bg1"/>
              </a:solidFill>
              <a:latin typeface="Arial" charset="0"/>
              <a:ea typeface="Arial" charset="0"/>
              <a:cs typeface="Arial"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42516" y="5426367"/>
            <a:ext cx="2998300" cy="111254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431153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alphaModFix/>
            <a:extLst>
              <a:ext uri="{28A0092B-C50C-407E-A947-70E740481C1C}">
                <a14:useLocalDpi xmlns:a14="http://schemas.microsoft.com/office/drawing/2010/main" val="0"/>
              </a:ext>
            </a:extLst>
          </a:blip>
          <a:srcRect t="25000"/>
          <a:stretch/>
        </p:blipFill>
        <p:spPr>
          <a:xfrm>
            <a:off x="0" y="0"/>
            <a:ext cx="12192000" cy="6858000"/>
          </a:xfrm>
          <a:prstGeom prst="rect">
            <a:avLst/>
          </a:prstGeom>
        </p:spPr>
      </p:pic>
      <p:sp>
        <p:nvSpPr>
          <p:cNvPr id="5" name="Rectangle 4"/>
          <p:cNvSpPr/>
          <p:nvPr/>
        </p:nvSpPr>
        <p:spPr>
          <a:xfrm>
            <a:off x="0" y="0"/>
            <a:ext cx="12192000" cy="6858000"/>
          </a:xfrm>
          <a:prstGeom prst="rect">
            <a:avLst/>
          </a:prstGeom>
          <a:solidFill>
            <a:schemeClr val="dk1">
              <a:alpha val="63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TextBox 7"/>
          <p:cNvSpPr txBox="1"/>
          <p:nvPr/>
        </p:nvSpPr>
        <p:spPr>
          <a:xfrm>
            <a:off x="7810500" y="275200"/>
            <a:ext cx="3930316" cy="400110"/>
          </a:xfrm>
          <a:prstGeom prst="rect">
            <a:avLst/>
          </a:prstGeom>
          <a:noFill/>
        </p:spPr>
        <p:txBody>
          <a:bodyPr wrap="square" rtlCol="0">
            <a:spAutoFit/>
          </a:bodyPr>
          <a:lstStyle/>
          <a:p>
            <a:pPr algn="r"/>
            <a:fld id="{92992E67-65F3-0145-9241-529C6E2A5867}" type="slidenum">
              <a:rPr lang="en-US" sz="2000" b="1" smtClean="0">
                <a:solidFill>
                  <a:schemeClr val="bg1"/>
                </a:solidFill>
                <a:latin typeface="Arial" charset="0"/>
                <a:ea typeface="Arial" charset="0"/>
                <a:cs typeface="Arial" charset="0"/>
              </a:rPr>
              <a:pPr algn="r"/>
              <a:t>3</a:t>
            </a:fld>
            <a:endParaRPr lang="en-US" sz="2000" b="1" dirty="0">
              <a:solidFill>
                <a:schemeClr val="bg1"/>
              </a:solidFill>
              <a:latin typeface="Arial" charset="0"/>
              <a:ea typeface="Arial" charset="0"/>
              <a:cs typeface="Arial" charset="0"/>
            </a:endParaRPr>
          </a:p>
        </p:txBody>
      </p:sp>
      <p:sp>
        <p:nvSpPr>
          <p:cNvPr id="10" name="Rectangle 9"/>
          <p:cNvSpPr/>
          <p:nvPr/>
        </p:nvSpPr>
        <p:spPr>
          <a:xfrm>
            <a:off x="1146699" y="1462564"/>
            <a:ext cx="9898602" cy="3932872"/>
          </a:xfrm>
          <a:prstGeom prst="rect">
            <a:avLst/>
          </a:prstGeom>
        </p:spPr>
        <p:txBody>
          <a:bodyPr wrap="square">
            <a:spAutoFit/>
          </a:bodyPr>
          <a:lstStyle/>
          <a:p>
            <a:pPr>
              <a:lnSpc>
                <a:spcPct val="107000"/>
              </a:lnSpc>
              <a:spcAft>
                <a:spcPts val="800"/>
              </a:spcAft>
            </a:pPr>
            <a:r>
              <a:rPr lang="en-US" sz="3500" b="1" dirty="0">
                <a:solidFill>
                  <a:schemeClr val="bg1"/>
                </a:solidFill>
                <a:effectLst>
                  <a:outerShdw blurRad="50800" dist="38100" dir="2700000" algn="tl" rotWithShape="0">
                    <a:prstClr val="black">
                      <a:alpha val="40000"/>
                    </a:prstClr>
                  </a:outerShdw>
                </a:effectLst>
                <a:latin typeface="Cambria" charset="0"/>
                <a:ea typeface="Cambria" charset="0"/>
                <a:cs typeface="Cambria" charset="0"/>
              </a:rPr>
              <a:t>Trust in the power and efficacy of the Word</a:t>
            </a:r>
          </a:p>
          <a:p>
            <a:pPr>
              <a:lnSpc>
                <a:spcPct val="107000"/>
              </a:lnSpc>
              <a:spcAft>
                <a:spcPts val="800"/>
              </a:spcAft>
            </a:pPr>
            <a:r>
              <a:rPr lang="en-US" sz="3200" i="1" dirty="0">
                <a:solidFill>
                  <a:schemeClr val="bg1"/>
                </a:solidFill>
                <a:effectLst>
                  <a:outerShdw blurRad="50800" dist="38100" dir="2700000" algn="tl" rotWithShape="0">
                    <a:prstClr val="black">
                      <a:alpha val="40000"/>
                    </a:prstClr>
                  </a:outerShdw>
                </a:effectLst>
                <a:latin typeface="Cambria" charset="0"/>
                <a:ea typeface="Calibri" charset="0"/>
                <a:cs typeface="Times New Roman" charset="0"/>
              </a:rPr>
              <a:t>“I simply taught, preached, and wrote God’s Word; otherwise I did nothing. And then, while I slept, or drank Wittenberg beer with my Philip and my </a:t>
            </a:r>
            <a:r>
              <a:rPr lang="en-US" sz="3200" i="1" dirty="0" err="1">
                <a:solidFill>
                  <a:schemeClr val="bg1"/>
                </a:solidFill>
                <a:effectLst>
                  <a:outerShdw blurRad="50800" dist="38100" dir="2700000" algn="tl" rotWithShape="0">
                    <a:prstClr val="black">
                      <a:alpha val="40000"/>
                    </a:prstClr>
                  </a:outerShdw>
                </a:effectLst>
                <a:latin typeface="Cambria" charset="0"/>
                <a:ea typeface="Calibri" charset="0"/>
                <a:cs typeface="Times New Roman" charset="0"/>
              </a:rPr>
              <a:t>Amsdorf</a:t>
            </a:r>
            <a:r>
              <a:rPr lang="en-US" sz="3200" i="1" dirty="0">
                <a:solidFill>
                  <a:schemeClr val="bg1"/>
                </a:solidFill>
                <a:effectLst>
                  <a:outerShdw blurRad="50800" dist="38100" dir="2700000" algn="tl" rotWithShape="0">
                    <a:prstClr val="black">
                      <a:alpha val="40000"/>
                    </a:prstClr>
                  </a:outerShdw>
                </a:effectLst>
                <a:latin typeface="Cambria" charset="0"/>
                <a:ea typeface="Calibri" charset="0"/>
                <a:cs typeface="Times New Roman" charset="0"/>
              </a:rPr>
              <a:t>, the Word so greatly weakened the papacy that never a prince or emperor did such damage to it. I did nothing. The Word did it all.”</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42516" y="5426367"/>
            <a:ext cx="2998300" cy="111254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5553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4" name="Picture 3"/>
          <p:cNvPicPr>
            <a:picLocks noChangeAspect="1"/>
          </p:cNvPicPr>
          <p:nvPr/>
        </p:nvPicPr>
        <p:blipFill rotWithShape="1">
          <a:blip r:embed="rId2">
            <a:alphaModFix/>
            <a:extLst>
              <a:ext uri="{28A0092B-C50C-407E-A947-70E740481C1C}">
                <a14:useLocalDpi xmlns:a14="http://schemas.microsoft.com/office/drawing/2010/main" val="0"/>
              </a:ext>
            </a:extLst>
          </a:blip>
          <a:srcRect t="25000"/>
          <a:stretch/>
        </p:blipFill>
        <p:spPr>
          <a:xfrm>
            <a:off x="0" y="0"/>
            <a:ext cx="12192000" cy="6858000"/>
          </a:xfrm>
          <a:prstGeom prst="rect">
            <a:avLst/>
          </a:prstGeom>
        </p:spPr>
      </p:pic>
      <p:sp>
        <p:nvSpPr>
          <p:cNvPr id="5" name="Rectangle 4"/>
          <p:cNvSpPr/>
          <p:nvPr/>
        </p:nvSpPr>
        <p:spPr>
          <a:xfrm>
            <a:off x="0" y="0"/>
            <a:ext cx="12192000" cy="6858000"/>
          </a:xfrm>
          <a:prstGeom prst="rect">
            <a:avLst/>
          </a:prstGeom>
          <a:solidFill>
            <a:schemeClr val="dk1">
              <a:alpha val="63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TextBox 7"/>
          <p:cNvSpPr txBox="1"/>
          <p:nvPr/>
        </p:nvSpPr>
        <p:spPr>
          <a:xfrm>
            <a:off x="7810500" y="275200"/>
            <a:ext cx="3930316" cy="400110"/>
          </a:xfrm>
          <a:prstGeom prst="rect">
            <a:avLst/>
          </a:prstGeom>
          <a:noFill/>
        </p:spPr>
        <p:txBody>
          <a:bodyPr wrap="square" rtlCol="0">
            <a:spAutoFit/>
          </a:bodyPr>
          <a:lstStyle/>
          <a:p>
            <a:pPr algn="r"/>
            <a:fld id="{92992E67-65F3-0145-9241-529C6E2A5867}" type="slidenum">
              <a:rPr lang="en-US" sz="2000" b="1" smtClean="0">
                <a:solidFill>
                  <a:schemeClr val="bg1"/>
                </a:solidFill>
                <a:latin typeface="Arial" charset="0"/>
                <a:ea typeface="Arial" charset="0"/>
                <a:cs typeface="Arial" charset="0"/>
              </a:rPr>
              <a:pPr algn="r"/>
              <a:t>4</a:t>
            </a:fld>
            <a:endParaRPr lang="en-US" sz="2000" b="1" dirty="0">
              <a:solidFill>
                <a:schemeClr val="bg1"/>
              </a:solidFill>
              <a:latin typeface="Arial" charset="0"/>
              <a:ea typeface="Arial" charset="0"/>
              <a:cs typeface="Arial" charset="0"/>
            </a:endParaRPr>
          </a:p>
        </p:txBody>
      </p:sp>
      <p:sp>
        <p:nvSpPr>
          <p:cNvPr id="10" name="Rectangle 9"/>
          <p:cNvSpPr/>
          <p:nvPr/>
        </p:nvSpPr>
        <p:spPr>
          <a:xfrm>
            <a:off x="1146699" y="979410"/>
            <a:ext cx="9898602" cy="5003229"/>
          </a:xfrm>
          <a:prstGeom prst="rect">
            <a:avLst/>
          </a:prstGeom>
        </p:spPr>
        <p:txBody>
          <a:bodyPr wrap="square">
            <a:spAutoFit/>
          </a:bodyPr>
          <a:lstStyle/>
          <a:p>
            <a:pPr>
              <a:lnSpc>
                <a:spcPct val="107000"/>
              </a:lnSpc>
              <a:spcAft>
                <a:spcPts val="800"/>
              </a:spcAft>
            </a:pPr>
            <a:r>
              <a:rPr lang="en-US" sz="3500" b="1" dirty="0">
                <a:solidFill>
                  <a:schemeClr val="bg1"/>
                </a:solidFill>
                <a:effectLst>
                  <a:outerShdw blurRad="50800" dist="38100" dir="2700000" algn="tl" rotWithShape="0">
                    <a:prstClr val="black">
                      <a:alpha val="40000"/>
                    </a:prstClr>
                  </a:outerShdw>
                </a:effectLst>
                <a:latin typeface="Cambria" charset="0"/>
                <a:ea typeface="Cambria" charset="0"/>
                <a:cs typeface="Cambria" charset="0"/>
              </a:rPr>
              <a:t>The centrality of the gospel</a:t>
            </a:r>
          </a:p>
          <a:p>
            <a:pPr>
              <a:lnSpc>
                <a:spcPct val="107000"/>
              </a:lnSpc>
              <a:spcAft>
                <a:spcPts val="800"/>
              </a:spcAft>
            </a:pPr>
            <a:r>
              <a:rPr lang="en-US" sz="3200" i="1" dirty="0">
                <a:solidFill>
                  <a:schemeClr val="bg1"/>
                </a:solidFill>
                <a:effectLst>
                  <a:outerShdw blurRad="50800" dist="38100" dir="2700000" algn="tl" rotWithShape="0">
                    <a:prstClr val="black">
                      <a:alpha val="40000"/>
                    </a:prstClr>
                  </a:outerShdw>
                </a:effectLst>
                <a:latin typeface="Cambria" charset="0"/>
                <a:ea typeface="Calibri" charset="0"/>
                <a:cs typeface="Times New Roman" charset="0"/>
              </a:rPr>
              <a:t>“The chief article and foundation of the gospel is that before you take Christ as an example, you accept and recognize him as a gift, as a present that God has given you and that is your own. This means that when you see or hear of Christ doing or suffering something, you do not doubt that Christ himself, with his deeds and suffering, belongs to you. On this you may depend as surely as if you had done it yourself; indeed as if you were Christ himself.”</a:t>
            </a:r>
          </a:p>
        </p:txBody>
      </p:sp>
    </p:spTree>
    <p:extLst>
      <p:ext uri="{BB962C8B-B14F-4D97-AF65-F5344CB8AC3E}">
        <p14:creationId xmlns:p14="http://schemas.microsoft.com/office/powerpoint/2010/main" val="1377184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9711" r="4784" b="40120"/>
          <a:stretch/>
        </p:blipFill>
        <p:spPr>
          <a:xfrm>
            <a:off x="0" y="-1"/>
            <a:ext cx="12192000" cy="6858001"/>
          </a:xfrm>
          <a:prstGeom prst="rect">
            <a:avLst/>
          </a:prstGeom>
        </p:spPr>
      </p:pic>
      <p:sp>
        <p:nvSpPr>
          <p:cNvPr id="5" name="Rectangle 4"/>
          <p:cNvSpPr/>
          <p:nvPr/>
        </p:nvSpPr>
        <p:spPr>
          <a:xfrm>
            <a:off x="0" y="0"/>
            <a:ext cx="12192000" cy="6858000"/>
          </a:xfrm>
          <a:prstGeom prst="rect">
            <a:avLst/>
          </a:prstGeom>
          <a:solidFill>
            <a:schemeClr val="dk1">
              <a:alpha val="63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42516" y="5426367"/>
            <a:ext cx="2998300" cy="1112545"/>
          </a:xfrm>
          <a:prstGeom prst="rect">
            <a:avLst/>
          </a:prstGeom>
          <a:effectLst>
            <a:outerShdw blurRad="50800" dist="38100" dir="2700000" algn="tl" rotWithShape="0">
              <a:prstClr val="black">
                <a:alpha val="40000"/>
              </a:prstClr>
            </a:outerShdw>
          </a:effectLst>
        </p:spPr>
      </p:pic>
      <p:sp>
        <p:nvSpPr>
          <p:cNvPr id="8" name="TextBox 7"/>
          <p:cNvSpPr txBox="1"/>
          <p:nvPr/>
        </p:nvSpPr>
        <p:spPr>
          <a:xfrm>
            <a:off x="7810500" y="275200"/>
            <a:ext cx="3930316" cy="400110"/>
          </a:xfrm>
          <a:prstGeom prst="rect">
            <a:avLst/>
          </a:prstGeom>
          <a:noFill/>
        </p:spPr>
        <p:txBody>
          <a:bodyPr wrap="square" rtlCol="0">
            <a:spAutoFit/>
          </a:bodyPr>
          <a:lstStyle/>
          <a:p>
            <a:pPr algn="r"/>
            <a:fld id="{92992E67-65F3-0145-9241-529C6E2A5867}" type="slidenum">
              <a:rPr lang="en-US" sz="2000" b="1" smtClean="0">
                <a:solidFill>
                  <a:schemeClr val="bg1"/>
                </a:solidFill>
                <a:latin typeface="Arial" charset="0"/>
                <a:ea typeface="Arial" charset="0"/>
                <a:cs typeface="Arial" charset="0"/>
              </a:rPr>
              <a:pPr algn="r"/>
              <a:t>5</a:t>
            </a:fld>
            <a:endParaRPr lang="en-US" sz="2000" b="1" dirty="0">
              <a:solidFill>
                <a:schemeClr val="bg1"/>
              </a:solidFill>
              <a:latin typeface="Arial" charset="0"/>
              <a:ea typeface="Arial" charset="0"/>
              <a:cs typeface="Arial" charset="0"/>
            </a:endParaRPr>
          </a:p>
        </p:txBody>
      </p:sp>
      <p:sp>
        <p:nvSpPr>
          <p:cNvPr id="10" name="Rectangle 9"/>
          <p:cNvSpPr/>
          <p:nvPr/>
        </p:nvSpPr>
        <p:spPr>
          <a:xfrm>
            <a:off x="1146699" y="2252972"/>
            <a:ext cx="9898602" cy="2352054"/>
          </a:xfrm>
          <a:prstGeom prst="rect">
            <a:avLst/>
          </a:prstGeom>
          <a:effectLst>
            <a:outerShdw blurRad="50800" dist="38100" dir="2700000" algn="tl" rotWithShape="0">
              <a:prstClr val="black">
                <a:alpha val="40000"/>
              </a:prstClr>
            </a:outerShdw>
          </a:effectLst>
        </p:spPr>
        <p:txBody>
          <a:bodyPr wrap="square">
            <a:spAutoFit/>
          </a:bodyPr>
          <a:lstStyle/>
          <a:p>
            <a:pPr>
              <a:lnSpc>
                <a:spcPct val="107000"/>
              </a:lnSpc>
              <a:spcAft>
                <a:spcPts val="800"/>
              </a:spcAft>
            </a:pPr>
            <a:r>
              <a:rPr lang="en-US" sz="3500" b="1" dirty="0">
                <a:solidFill>
                  <a:schemeClr val="bg1"/>
                </a:solidFill>
                <a:effectLst>
                  <a:outerShdw blurRad="50800" dist="38100" dir="2700000" algn="tl" rotWithShape="0">
                    <a:prstClr val="black">
                      <a:alpha val="40000"/>
                    </a:prstClr>
                  </a:outerShdw>
                </a:effectLst>
                <a:latin typeface="Cambria" charset="0"/>
                <a:ea typeface="Cambria" charset="0"/>
                <a:cs typeface="Cambria" charset="0"/>
              </a:rPr>
              <a:t>The importance of ministerial education</a:t>
            </a:r>
          </a:p>
          <a:p>
            <a:pPr>
              <a:lnSpc>
                <a:spcPct val="107000"/>
              </a:lnSpc>
              <a:spcAft>
                <a:spcPts val="800"/>
              </a:spcAft>
            </a:pPr>
            <a:r>
              <a:rPr lang="en-US" sz="3200" i="1" dirty="0">
                <a:solidFill>
                  <a:schemeClr val="bg1"/>
                </a:solidFill>
                <a:effectLst>
                  <a:outerShdw blurRad="50800" dist="38100" dir="2700000" algn="tl" rotWithShape="0">
                    <a:prstClr val="black">
                      <a:alpha val="40000"/>
                    </a:prstClr>
                  </a:outerShdw>
                </a:effectLst>
                <a:latin typeface="Cambria" charset="0"/>
                <a:ea typeface="Calibri" charset="0"/>
                <a:cs typeface="Times New Roman" charset="0"/>
              </a:rPr>
              <a:t>“Pray that God may give us—as Christ himself commands us to pray—faithful laborers and preachers who are in earnest and who hold on to the Word.”</a:t>
            </a:r>
          </a:p>
        </p:txBody>
      </p:sp>
    </p:spTree>
    <p:extLst>
      <p:ext uri="{BB962C8B-B14F-4D97-AF65-F5344CB8AC3E}">
        <p14:creationId xmlns:p14="http://schemas.microsoft.com/office/powerpoint/2010/main" val="126881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alphaModFix/>
            <a:extLst>
              <a:ext uri="{28A0092B-C50C-407E-A947-70E740481C1C}">
                <a14:useLocalDpi xmlns:a14="http://schemas.microsoft.com/office/drawing/2010/main" val="0"/>
              </a:ext>
            </a:extLst>
          </a:blip>
          <a:srcRect t="128" b="24872"/>
          <a:stretch/>
        </p:blipFill>
        <p:spPr>
          <a:xfrm>
            <a:off x="20" y="10"/>
            <a:ext cx="12191980" cy="6857990"/>
          </a:xfrm>
          <a:prstGeom prst="rect">
            <a:avLst/>
          </a:prstGeom>
        </p:spPr>
      </p:pic>
      <p:sp>
        <p:nvSpPr>
          <p:cNvPr id="7" name="Rectangle 6"/>
          <p:cNvSpPr/>
          <p:nvPr/>
        </p:nvSpPr>
        <p:spPr>
          <a:xfrm>
            <a:off x="0" y="0"/>
            <a:ext cx="12192000" cy="6858000"/>
          </a:xfrm>
          <a:prstGeom prst="rect">
            <a:avLst/>
          </a:prstGeom>
          <a:solidFill>
            <a:schemeClr val="dk1">
              <a:alpha val="7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Rectangle 1"/>
          <p:cNvSpPr/>
          <p:nvPr/>
        </p:nvSpPr>
        <p:spPr>
          <a:xfrm>
            <a:off x="1146699" y="2508203"/>
            <a:ext cx="9898602" cy="1841594"/>
          </a:xfrm>
          <a:prstGeom prst="rect">
            <a:avLst/>
          </a:prstGeom>
        </p:spPr>
        <p:txBody>
          <a:bodyPr wrap="square">
            <a:spAutoFit/>
          </a:bodyPr>
          <a:lstStyle/>
          <a:p>
            <a:pPr>
              <a:lnSpc>
                <a:spcPct val="107000"/>
              </a:lnSpc>
              <a:spcAft>
                <a:spcPts val="800"/>
              </a:spcAft>
            </a:pPr>
            <a:r>
              <a:rPr lang="en-US" sz="3500" b="1" dirty="0">
                <a:solidFill>
                  <a:schemeClr val="bg1"/>
                </a:solidFill>
                <a:effectLst>
                  <a:outerShdw blurRad="50800" dist="38100" dir="2700000" algn="tl" rotWithShape="0">
                    <a:prstClr val="black">
                      <a:alpha val="40000"/>
                    </a:prstClr>
                  </a:outerShdw>
                </a:effectLst>
                <a:latin typeface="Cambria" charset="0"/>
                <a:ea typeface="Cambria" charset="0"/>
                <a:cs typeface="Cambria" charset="0"/>
              </a:rPr>
              <a:t>The blessing of corporate worship</a:t>
            </a:r>
          </a:p>
          <a:p>
            <a:pPr>
              <a:lnSpc>
                <a:spcPct val="107000"/>
              </a:lnSpc>
              <a:spcAft>
                <a:spcPts val="800"/>
              </a:spcAft>
            </a:pPr>
            <a:r>
              <a:rPr lang="en-US" sz="3200" i="1" dirty="0">
                <a:solidFill>
                  <a:schemeClr val="bg1"/>
                </a:solidFill>
                <a:effectLst>
                  <a:outerShdw blurRad="50800" dist="38100" dir="2700000" algn="tl" rotWithShape="0">
                    <a:prstClr val="black">
                      <a:alpha val="40000"/>
                    </a:prstClr>
                  </a:outerShdw>
                </a:effectLst>
                <a:latin typeface="Cambria" charset="0"/>
                <a:ea typeface="Calibri" charset="0"/>
                <a:cs typeface="Times New Roman" charset="0"/>
              </a:rPr>
              <a:t>“No more splendid work exists than receiving and hearing the Word of God.”</a:t>
            </a:r>
          </a:p>
        </p:txBody>
      </p:sp>
      <p:sp>
        <p:nvSpPr>
          <p:cNvPr id="12" name="TextBox 11"/>
          <p:cNvSpPr txBox="1"/>
          <p:nvPr/>
        </p:nvSpPr>
        <p:spPr>
          <a:xfrm>
            <a:off x="7810500" y="275200"/>
            <a:ext cx="3930316" cy="400110"/>
          </a:xfrm>
          <a:prstGeom prst="rect">
            <a:avLst/>
          </a:prstGeom>
          <a:noFill/>
        </p:spPr>
        <p:txBody>
          <a:bodyPr wrap="square" rtlCol="0">
            <a:spAutoFit/>
          </a:bodyPr>
          <a:lstStyle/>
          <a:p>
            <a:pPr algn="r"/>
            <a:fld id="{92992E67-65F3-0145-9241-529C6E2A5867}" type="slidenum">
              <a:rPr lang="en-US" sz="2000" b="1" smtClean="0">
                <a:solidFill>
                  <a:schemeClr val="bg1"/>
                </a:solidFill>
                <a:latin typeface="Arial" charset="0"/>
                <a:ea typeface="Arial" charset="0"/>
                <a:cs typeface="Arial" charset="0"/>
              </a:rPr>
              <a:pPr algn="r"/>
              <a:t>6</a:t>
            </a:fld>
            <a:endParaRPr lang="en-US" sz="2000" b="1" dirty="0">
              <a:solidFill>
                <a:schemeClr val="bg1"/>
              </a:solidFill>
              <a:latin typeface="Arial" charset="0"/>
              <a:ea typeface="Arial" charset="0"/>
              <a:cs typeface="Arial"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42516" y="5426367"/>
            <a:ext cx="2998300" cy="111254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95227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alphaModFix/>
            <a:extLst>
              <a:ext uri="{28A0092B-C50C-407E-A947-70E740481C1C}">
                <a14:useLocalDpi xmlns:a14="http://schemas.microsoft.com/office/drawing/2010/main" val="0"/>
              </a:ext>
            </a:extLst>
          </a:blip>
          <a:srcRect t="25000"/>
          <a:stretch/>
        </p:blipFill>
        <p:spPr>
          <a:xfrm>
            <a:off x="0" y="0"/>
            <a:ext cx="12192000" cy="6858000"/>
          </a:xfrm>
          <a:prstGeom prst="rect">
            <a:avLst/>
          </a:prstGeom>
        </p:spPr>
      </p:pic>
      <p:sp>
        <p:nvSpPr>
          <p:cNvPr id="5" name="Rectangle 4"/>
          <p:cNvSpPr/>
          <p:nvPr/>
        </p:nvSpPr>
        <p:spPr>
          <a:xfrm>
            <a:off x="0" y="0"/>
            <a:ext cx="12192000" cy="6858000"/>
          </a:xfrm>
          <a:prstGeom prst="rect">
            <a:avLst/>
          </a:prstGeom>
          <a:solidFill>
            <a:schemeClr val="dk1">
              <a:alpha val="63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TextBox 7"/>
          <p:cNvSpPr txBox="1"/>
          <p:nvPr/>
        </p:nvSpPr>
        <p:spPr>
          <a:xfrm>
            <a:off x="7810500" y="275200"/>
            <a:ext cx="3930316" cy="400110"/>
          </a:xfrm>
          <a:prstGeom prst="rect">
            <a:avLst/>
          </a:prstGeom>
          <a:noFill/>
        </p:spPr>
        <p:txBody>
          <a:bodyPr wrap="square" rtlCol="0">
            <a:spAutoFit/>
          </a:bodyPr>
          <a:lstStyle/>
          <a:p>
            <a:pPr algn="r"/>
            <a:fld id="{92992E67-65F3-0145-9241-529C6E2A5867}" type="slidenum">
              <a:rPr lang="en-US" sz="2000" b="1" smtClean="0">
                <a:solidFill>
                  <a:schemeClr val="bg1"/>
                </a:solidFill>
                <a:latin typeface="Arial" charset="0"/>
                <a:ea typeface="Arial" charset="0"/>
                <a:cs typeface="Arial" charset="0"/>
              </a:rPr>
              <a:pPr algn="r"/>
              <a:t>7</a:t>
            </a:fld>
            <a:endParaRPr lang="en-US" sz="2000" b="1" dirty="0">
              <a:solidFill>
                <a:schemeClr val="bg1"/>
              </a:solidFill>
              <a:latin typeface="Arial" charset="0"/>
              <a:ea typeface="Arial" charset="0"/>
              <a:cs typeface="Arial" charset="0"/>
            </a:endParaRPr>
          </a:p>
        </p:txBody>
      </p:sp>
      <p:sp>
        <p:nvSpPr>
          <p:cNvPr id="10" name="Rectangle 9"/>
          <p:cNvSpPr/>
          <p:nvPr/>
        </p:nvSpPr>
        <p:spPr>
          <a:xfrm>
            <a:off x="1146699" y="1726034"/>
            <a:ext cx="9898602" cy="3405932"/>
          </a:xfrm>
          <a:prstGeom prst="rect">
            <a:avLst/>
          </a:prstGeom>
        </p:spPr>
        <p:txBody>
          <a:bodyPr wrap="square">
            <a:spAutoFit/>
          </a:bodyPr>
          <a:lstStyle/>
          <a:p>
            <a:pPr>
              <a:lnSpc>
                <a:spcPct val="107000"/>
              </a:lnSpc>
              <a:spcAft>
                <a:spcPts val="800"/>
              </a:spcAft>
            </a:pPr>
            <a:r>
              <a:rPr lang="en-US" sz="3500" b="1" dirty="0">
                <a:solidFill>
                  <a:schemeClr val="bg1"/>
                </a:solidFill>
                <a:effectLst>
                  <a:outerShdw blurRad="50800" dist="38100" dir="2700000" algn="tl" rotWithShape="0">
                    <a:prstClr val="black">
                      <a:alpha val="40000"/>
                    </a:prstClr>
                  </a:outerShdw>
                </a:effectLst>
                <a:latin typeface="Cambria" charset="0"/>
                <a:ea typeface="Cambria" charset="0"/>
                <a:cs typeface="Cambria" charset="0"/>
              </a:rPr>
              <a:t>The need for Christian education</a:t>
            </a:r>
          </a:p>
          <a:p>
            <a:pPr>
              <a:lnSpc>
                <a:spcPct val="107000"/>
              </a:lnSpc>
              <a:spcAft>
                <a:spcPts val="800"/>
              </a:spcAft>
            </a:pPr>
            <a:r>
              <a:rPr lang="en-US" sz="3200" i="1" dirty="0">
                <a:solidFill>
                  <a:schemeClr val="bg1"/>
                </a:solidFill>
                <a:effectLst>
                  <a:outerShdw blurRad="50800" dist="38100" dir="2700000" algn="tl" rotWithShape="0">
                    <a:prstClr val="black">
                      <a:alpha val="40000"/>
                    </a:prstClr>
                  </a:outerShdw>
                </a:effectLst>
                <a:latin typeface="Cambria" charset="0"/>
                <a:ea typeface="Calibri" charset="0"/>
                <a:cs typeface="Times New Roman" charset="0"/>
              </a:rPr>
              <a:t>“Indeed, for what purpose do we older folks exist, other than to care for, instruct, and bring up the young? . . . This is why God has entrusted them to us who are older and know from experience what is best for them. And God will hold us strictly accountable for them.”</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42516" y="5426367"/>
            <a:ext cx="2998300" cy="111254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04808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9711" r="4784" b="40120"/>
          <a:stretch/>
        </p:blipFill>
        <p:spPr>
          <a:xfrm>
            <a:off x="0" y="-1"/>
            <a:ext cx="12192000" cy="6858001"/>
          </a:xfrm>
          <a:prstGeom prst="rect">
            <a:avLst/>
          </a:prstGeom>
        </p:spPr>
      </p:pic>
      <p:sp>
        <p:nvSpPr>
          <p:cNvPr id="5" name="Rectangle 4"/>
          <p:cNvSpPr/>
          <p:nvPr/>
        </p:nvSpPr>
        <p:spPr>
          <a:xfrm>
            <a:off x="0" y="0"/>
            <a:ext cx="12192000" cy="6858000"/>
          </a:xfrm>
          <a:prstGeom prst="rect">
            <a:avLst/>
          </a:prstGeom>
          <a:solidFill>
            <a:schemeClr val="dk1">
              <a:alpha val="63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TextBox 7"/>
          <p:cNvSpPr txBox="1"/>
          <p:nvPr/>
        </p:nvSpPr>
        <p:spPr>
          <a:xfrm>
            <a:off x="7810500" y="275200"/>
            <a:ext cx="3930316" cy="400110"/>
          </a:xfrm>
          <a:prstGeom prst="rect">
            <a:avLst/>
          </a:prstGeom>
          <a:noFill/>
        </p:spPr>
        <p:txBody>
          <a:bodyPr wrap="square" rtlCol="0">
            <a:spAutoFit/>
          </a:bodyPr>
          <a:lstStyle/>
          <a:p>
            <a:pPr algn="r"/>
            <a:fld id="{92992E67-65F3-0145-9241-529C6E2A5867}" type="slidenum">
              <a:rPr lang="en-US" sz="2000" b="1" smtClean="0">
                <a:solidFill>
                  <a:schemeClr val="bg1"/>
                </a:solidFill>
                <a:latin typeface="Arial" charset="0"/>
                <a:ea typeface="Arial" charset="0"/>
                <a:cs typeface="Arial" charset="0"/>
              </a:rPr>
              <a:pPr algn="r"/>
              <a:t>8</a:t>
            </a:fld>
            <a:endParaRPr lang="en-US" sz="2000" b="1" dirty="0">
              <a:solidFill>
                <a:schemeClr val="bg1"/>
              </a:solidFill>
              <a:latin typeface="Arial" charset="0"/>
              <a:ea typeface="Arial" charset="0"/>
              <a:cs typeface="Arial" charset="0"/>
            </a:endParaRPr>
          </a:p>
        </p:txBody>
      </p:sp>
      <p:sp>
        <p:nvSpPr>
          <p:cNvPr id="10" name="Rectangle 9"/>
          <p:cNvSpPr/>
          <p:nvPr/>
        </p:nvSpPr>
        <p:spPr>
          <a:xfrm>
            <a:off x="1146699" y="1462563"/>
            <a:ext cx="9898602" cy="3932872"/>
          </a:xfrm>
          <a:prstGeom prst="rect">
            <a:avLst/>
          </a:prstGeom>
        </p:spPr>
        <p:txBody>
          <a:bodyPr wrap="square">
            <a:spAutoFit/>
          </a:bodyPr>
          <a:lstStyle/>
          <a:p>
            <a:pPr>
              <a:lnSpc>
                <a:spcPct val="107000"/>
              </a:lnSpc>
              <a:spcAft>
                <a:spcPts val="800"/>
              </a:spcAft>
            </a:pPr>
            <a:r>
              <a:rPr lang="en-US" sz="3500" b="1" dirty="0">
                <a:solidFill>
                  <a:schemeClr val="bg1"/>
                </a:solidFill>
                <a:effectLst>
                  <a:outerShdw blurRad="50800" dist="38100" dir="2700000" algn="tl" rotWithShape="0">
                    <a:prstClr val="black">
                      <a:alpha val="40000"/>
                    </a:prstClr>
                  </a:outerShdw>
                </a:effectLst>
                <a:latin typeface="Cambria" charset="0"/>
                <a:ea typeface="Cambria" charset="0"/>
                <a:cs typeface="Cambria" charset="0"/>
              </a:rPr>
              <a:t>A renewed emphasis on Christian vocation</a:t>
            </a:r>
          </a:p>
          <a:p>
            <a:pPr>
              <a:lnSpc>
                <a:spcPct val="107000"/>
              </a:lnSpc>
              <a:spcAft>
                <a:spcPts val="800"/>
              </a:spcAft>
            </a:pPr>
            <a:r>
              <a:rPr lang="en-US" sz="3200" i="1" dirty="0">
                <a:solidFill>
                  <a:schemeClr val="bg1"/>
                </a:solidFill>
                <a:effectLst>
                  <a:outerShdw blurRad="50800" dist="38100" dir="2700000" algn="tl" rotWithShape="0">
                    <a:prstClr val="black">
                      <a:alpha val="40000"/>
                    </a:prstClr>
                  </a:outerShdw>
                </a:effectLst>
                <a:latin typeface="Cambria" charset="0"/>
                <a:ea typeface="Calibri" charset="0"/>
                <a:cs typeface="Times New Roman" charset="0"/>
              </a:rPr>
              <a:t>“How could the devil have more effectively led us </a:t>
            </a:r>
            <a:br>
              <a:rPr lang="en-US" sz="3200" i="1" dirty="0">
                <a:solidFill>
                  <a:schemeClr val="bg1"/>
                </a:solidFill>
                <a:effectLst>
                  <a:outerShdw blurRad="50800" dist="38100" dir="2700000" algn="tl" rotWithShape="0">
                    <a:prstClr val="black">
                      <a:alpha val="40000"/>
                    </a:prstClr>
                  </a:outerShdw>
                </a:effectLst>
                <a:latin typeface="Cambria" charset="0"/>
                <a:ea typeface="Calibri" charset="0"/>
                <a:cs typeface="Times New Roman" charset="0"/>
              </a:rPr>
            </a:br>
            <a:r>
              <a:rPr lang="en-US" sz="3200" i="1" dirty="0">
                <a:solidFill>
                  <a:schemeClr val="bg1"/>
                </a:solidFill>
                <a:effectLst>
                  <a:outerShdw blurRad="50800" dist="38100" dir="2700000" algn="tl" rotWithShape="0">
                    <a:prstClr val="black">
                      <a:alpha val="40000"/>
                    </a:prstClr>
                  </a:outerShdw>
                </a:effectLst>
                <a:latin typeface="Cambria" charset="0"/>
                <a:ea typeface="Calibri" charset="0"/>
                <a:cs typeface="Times New Roman" charset="0"/>
              </a:rPr>
              <a:t>astray than by the narrow conception that service to </a:t>
            </a:r>
            <a:br>
              <a:rPr lang="en-US" sz="3200" i="1" dirty="0">
                <a:solidFill>
                  <a:schemeClr val="bg1"/>
                </a:solidFill>
                <a:effectLst>
                  <a:outerShdw blurRad="50800" dist="38100" dir="2700000" algn="tl" rotWithShape="0">
                    <a:prstClr val="black">
                      <a:alpha val="40000"/>
                    </a:prstClr>
                  </a:outerShdw>
                </a:effectLst>
                <a:latin typeface="Cambria" charset="0"/>
                <a:ea typeface="Calibri" charset="0"/>
                <a:cs typeface="Times New Roman" charset="0"/>
              </a:rPr>
            </a:br>
            <a:r>
              <a:rPr lang="en-US" sz="3200" i="1" dirty="0">
                <a:solidFill>
                  <a:schemeClr val="bg1"/>
                </a:solidFill>
                <a:effectLst>
                  <a:outerShdw blurRad="50800" dist="38100" dir="2700000" algn="tl" rotWithShape="0">
                    <a:prstClr val="black">
                      <a:alpha val="40000"/>
                    </a:prstClr>
                  </a:outerShdw>
                </a:effectLst>
                <a:latin typeface="Cambria" charset="0"/>
                <a:ea typeface="Calibri" charset="0"/>
                <a:cs typeface="Times New Roman" charset="0"/>
              </a:rPr>
              <a:t>God takes place only in a church and by the works done therein? The whole world could abound to the service of God not only in churches but in the home, kitchen, workshop, and field.”</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42516" y="5426367"/>
            <a:ext cx="2998300" cy="111254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6914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alphaModFix/>
            <a:extLst>
              <a:ext uri="{28A0092B-C50C-407E-A947-70E740481C1C}">
                <a14:useLocalDpi xmlns:a14="http://schemas.microsoft.com/office/drawing/2010/main" val="0"/>
              </a:ext>
            </a:extLst>
          </a:blip>
          <a:srcRect t="128" b="24872"/>
          <a:stretch/>
        </p:blipFill>
        <p:spPr>
          <a:xfrm>
            <a:off x="20" y="10"/>
            <a:ext cx="12191980" cy="6857990"/>
          </a:xfrm>
          <a:prstGeom prst="rect">
            <a:avLst/>
          </a:prstGeom>
        </p:spPr>
      </p:pic>
      <p:sp>
        <p:nvSpPr>
          <p:cNvPr id="7" name="Rectangle 6"/>
          <p:cNvSpPr/>
          <p:nvPr/>
        </p:nvSpPr>
        <p:spPr>
          <a:xfrm>
            <a:off x="0" y="0"/>
            <a:ext cx="12192000" cy="6858000"/>
          </a:xfrm>
          <a:prstGeom prst="rect">
            <a:avLst/>
          </a:prstGeom>
          <a:solidFill>
            <a:schemeClr val="dk1">
              <a:alpha val="7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Rectangle 1"/>
          <p:cNvSpPr/>
          <p:nvPr/>
        </p:nvSpPr>
        <p:spPr>
          <a:xfrm>
            <a:off x="1146699" y="1726034"/>
            <a:ext cx="9898602" cy="3405932"/>
          </a:xfrm>
          <a:prstGeom prst="rect">
            <a:avLst/>
          </a:prstGeom>
        </p:spPr>
        <p:txBody>
          <a:bodyPr wrap="square">
            <a:spAutoFit/>
          </a:bodyPr>
          <a:lstStyle/>
          <a:p>
            <a:pPr>
              <a:lnSpc>
                <a:spcPct val="107000"/>
              </a:lnSpc>
              <a:spcAft>
                <a:spcPts val="800"/>
              </a:spcAft>
            </a:pPr>
            <a:r>
              <a:rPr lang="en-US" sz="3500" b="1" dirty="0">
                <a:solidFill>
                  <a:schemeClr val="bg1"/>
                </a:solidFill>
                <a:effectLst>
                  <a:outerShdw blurRad="50800" dist="38100" dir="2700000" algn="tl" rotWithShape="0">
                    <a:prstClr val="black">
                      <a:alpha val="40000"/>
                    </a:prstClr>
                  </a:outerShdw>
                </a:effectLst>
                <a:latin typeface="Cambria" charset="0"/>
                <a:ea typeface="Cambria" charset="0"/>
                <a:cs typeface="Cambria" charset="0"/>
              </a:rPr>
              <a:t>Showing</a:t>
            </a:r>
            <a:r>
              <a:rPr lang="en-US" sz="3500" b="1" dirty="0">
                <a:solidFill>
                  <a:schemeClr val="bg1"/>
                </a:solidFill>
                <a:effectLst/>
                <a:latin typeface="Cambria" charset="0"/>
                <a:ea typeface="Cambria" charset="0"/>
                <a:cs typeface="Cambria" charset="0"/>
              </a:rPr>
              <a:t> mercy and Christian love</a:t>
            </a:r>
          </a:p>
          <a:p>
            <a:pPr>
              <a:lnSpc>
                <a:spcPct val="107000"/>
              </a:lnSpc>
              <a:spcAft>
                <a:spcPts val="800"/>
              </a:spcAft>
            </a:pPr>
            <a:r>
              <a:rPr lang="en-US" sz="3200" i="1" dirty="0">
                <a:solidFill>
                  <a:schemeClr val="bg1"/>
                </a:solidFill>
                <a:effectLst/>
                <a:latin typeface="Cambria" charset="0"/>
                <a:ea typeface="Calibri" charset="0"/>
                <a:cs typeface="Times New Roman" charset="0"/>
              </a:rPr>
              <a:t>“Therefore, a man should be guided in all his works by </a:t>
            </a:r>
            <a:br>
              <a:rPr lang="en-US" sz="3200" i="1" dirty="0">
                <a:solidFill>
                  <a:schemeClr val="bg1"/>
                </a:solidFill>
                <a:effectLst/>
                <a:latin typeface="Cambria" charset="0"/>
                <a:ea typeface="Calibri" charset="0"/>
                <a:cs typeface="Times New Roman" charset="0"/>
              </a:rPr>
            </a:br>
            <a:r>
              <a:rPr lang="en-US" sz="3200" i="1" dirty="0">
                <a:solidFill>
                  <a:schemeClr val="bg1"/>
                </a:solidFill>
                <a:effectLst/>
                <a:latin typeface="Cambria" charset="0"/>
                <a:ea typeface="Calibri" charset="0"/>
                <a:cs typeface="Times New Roman" charset="0"/>
              </a:rPr>
              <a:t>this thought and contemplate this one thing alone, that he may serve and benefit others in all that he does, considering nothing except the need and advantage of </a:t>
            </a:r>
            <a:br>
              <a:rPr lang="en-US" sz="3200" i="1" dirty="0">
                <a:solidFill>
                  <a:schemeClr val="bg1"/>
                </a:solidFill>
                <a:effectLst/>
                <a:latin typeface="Cambria" charset="0"/>
                <a:ea typeface="Calibri" charset="0"/>
                <a:cs typeface="Times New Roman" charset="0"/>
              </a:rPr>
            </a:br>
            <a:r>
              <a:rPr lang="en-US" sz="3200" i="1" dirty="0">
                <a:solidFill>
                  <a:schemeClr val="bg1"/>
                </a:solidFill>
                <a:effectLst/>
                <a:latin typeface="Cambria" charset="0"/>
                <a:ea typeface="Calibri" charset="0"/>
                <a:cs typeface="Times New Roman" charset="0"/>
              </a:rPr>
              <a:t>his neighbor.”</a:t>
            </a:r>
          </a:p>
        </p:txBody>
      </p:sp>
      <p:sp>
        <p:nvSpPr>
          <p:cNvPr id="12" name="TextBox 11"/>
          <p:cNvSpPr txBox="1"/>
          <p:nvPr/>
        </p:nvSpPr>
        <p:spPr>
          <a:xfrm>
            <a:off x="7810500" y="275200"/>
            <a:ext cx="3930316" cy="400110"/>
          </a:xfrm>
          <a:prstGeom prst="rect">
            <a:avLst/>
          </a:prstGeom>
          <a:noFill/>
        </p:spPr>
        <p:txBody>
          <a:bodyPr wrap="square" rtlCol="0">
            <a:spAutoFit/>
          </a:bodyPr>
          <a:lstStyle/>
          <a:p>
            <a:pPr algn="r"/>
            <a:fld id="{92992E67-65F3-0145-9241-529C6E2A5867}" type="slidenum">
              <a:rPr lang="en-US" sz="2000" b="1" smtClean="0">
                <a:solidFill>
                  <a:schemeClr val="bg1"/>
                </a:solidFill>
                <a:latin typeface="Arial" charset="0"/>
                <a:ea typeface="Arial" charset="0"/>
                <a:cs typeface="Arial" charset="0"/>
              </a:rPr>
              <a:pPr algn="r"/>
              <a:t>9</a:t>
            </a:fld>
            <a:endParaRPr lang="en-US" sz="2000" b="1" dirty="0">
              <a:solidFill>
                <a:schemeClr val="bg1"/>
              </a:solidFill>
              <a:latin typeface="Arial" charset="0"/>
              <a:ea typeface="Arial" charset="0"/>
              <a:cs typeface="Arial"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42516" y="5426367"/>
            <a:ext cx="2998300" cy="111254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309787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TotalTime>
  <Words>440</Words>
  <Application>Microsoft Office PowerPoint</Application>
  <PresentationFormat>Widescreen</PresentationFormat>
  <Paragraphs>41</Paragraphs>
  <Slides>13</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Cambria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Briana Lambrecht</dc:creator>
  <cp:lastModifiedBy>Sarah Proeber</cp:lastModifiedBy>
  <cp:revision>27</cp:revision>
  <dcterms:created xsi:type="dcterms:W3CDTF">2017-07-14T17:01:55Z</dcterms:created>
  <dcterms:modified xsi:type="dcterms:W3CDTF">2017-07-26T18:49:21Z</dcterms:modified>
</cp:coreProperties>
</file>